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31" autoAdjust="0"/>
    <p:restoredTop sz="95994"/>
  </p:normalViewPr>
  <p:slideViewPr>
    <p:cSldViewPr snapToGrid="0">
      <p:cViewPr varScale="1">
        <p:scale>
          <a:sx n="112" d="100"/>
          <a:sy n="112" d="100"/>
        </p:scale>
        <p:origin x="232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51512-06C6-478F-9219-4D8B2ED0C6D0}" type="datetimeFigureOut">
              <a:rPr lang="zh-TW" altLang="en-US" smtClean="0"/>
              <a:t>2023/5/17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748A3-9FBA-44AC-8467-682747ABF6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5211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 userDrawn="1"/>
        </p:nvSpPr>
        <p:spPr>
          <a:xfrm flipH="1">
            <a:off x="4355804" y="0"/>
            <a:ext cx="7920880" cy="6858000"/>
          </a:xfrm>
          <a:custGeom>
            <a:avLst/>
            <a:gdLst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1628775 w 5143500"/>
              <a:gd name="connsiteY2" fmla="*/ 1619250 h 5143500"/>
              <a:gd name="connsiteX3" fmla="*/ 5143500 w 5143500"/>
              <a:gd name="connsiteY3" fmla="*/ 5143500 h 5143500"/>
              <a:gd name="connsiteX4" fmla="*/ 0 w 5143500"/>
              <a:gd name="connsiteY4" fmla="*/ 5143500 h 5143500"/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2726795 w 5143500"/>
              <a:gd name="connsiteY2" fmla="*/ 0 h 5143500"/>
              <a:gd name="connsiteX3" fmla="*/ 5143500 w 5143500"/>
              <a:gd name="connsiteY3" fmla="*/ 5143500 h 5143500"/>
              <a:gd name="connsiteX4" fmla="*/ 0 w 5143500"/>
              <a:gd name="connsiteY4" fmla="*/ 5143500 h 5143500"/>
              <a:gd name="connsiteX0" fmla="*/ 989937 w 6929557"/>
              <a:gd name="connsiteY0" fmla="*/ 5143500 h 6000750"/>
              <a:gd name="connsiteX1" fmla="*/ 989937 w 6929557"/>
              <a:gd name="connsiteY1" fmla="*/ 0 h 6000750"/>
              <a:gd name="connsiteX2" fmla="*/ 3716732 w 6929557"/>
              <a:gd name="connsiteY2" fmla="*/ 0 h 6000750"/>
              <a:gd name="connsiteX3" fmla="*/ 6929558 w 6929557"/>
              <a:gd name="connsiteY3" fmla="*/ 5143500 h 6000750"/>
              <a:gd name="connsiteX4" fmla="*/ 989937 w 6929557"/>
              <a:gd name="connsiteY4" fmla="*/ 5143500 h 6000750"/>
              <a:gd name="connsiteX0" fmla="*/ 989937 w 6929558"/>
              <a:gd name="connsiteY0" fmla="*/ 5143500 h 6000750"/>
              <a:gd name="connsiteX1" fmla="*/ 989937 w 6929558"/>
              <a:gd name="connsiteY1" fmla="*/ 0 h 6000750"/>
              <a:gd name="connsiteX2" fmla="*/ 3716732 w 6929558"/>
              <a:gd name="connsiteY2" fmla="*/ 0 h 6000750"/>
              <a:gd name="connsiteX3" fmla="*/ 6929558 w 6929558"/>
              <a:gd name="connsiteY3" fmla="*/ 5143500 h 6000750"/>
              <a:gd name="connsiteX4" fmla="*/ 989937 w 6929558"/>
              <a:gd name="connsiteY4" fmla="*/ 5143500 h 6000750"/>
              <a:gd name="connsiteX0" fmla="*/ 989937 w 6929558"/>
              <a:gd name="connsiteY0" fmla="*/ 5143500 h 6000750"/>
              <a:gd name="connsiteX1" fmla="*/ 989937 w 6929558"/>
              <a:gd name="connsiteY1" fmla="*/ 0 h 6000750"/>
              <a:gd name="connsiteX2" fmla="*/ 3716732 w 6929558"/>
              <a:gd name="connsiteY2" fmla="*/ 0 h 6000750"/>
              <a:gd name="connsiteX3" fmla="*/ 6929558 w 6929558"/>
              <a:gd name="connsiteY3" fmla="*/ 5143500 h 6000750"/>
              <a:gd name="connsiteX4" fmla="*/ 989937 w 6929558"/>
              <a:gd name="connsiteY4" fmla="*/ 5143500 h 6000750"/>
              <a:gd name="connsiteX0" fmla="*/ 989937 w 6929558"/>
              <a:gd name="connsiteY0" fmla="*/ 5143500 h 6000750"/>
              <a:gd name="connsiteX1" fmla="*/ 989937 w 6929558"/>
              <a:gd name="connsiteY1" fmla="*/ 0 h 6000750"/>
              <a:gd name="connsiteX2" fmla="*/ 3716732 w 6929558"/>
              <a:gd name="connsiteY2" fmla="*/ 0 h 6000750"/>
              <a:gd name="connsiteX3" fmla="*/ 6929558 w 6929558"/>
              <a:gd name="connsiteY3" fmla="*/ 5143500 h 6000750"/>
              <a:gd name="connsiteX4" fmla="*/ 989937 w 6929558"/>
              <a:gd name="connsiteY4" fmla="*/ 5143500 h 6000750"/>
              <a:gd name="connsiteX0" fmla="*/ 3744 w 5943365"/>
              <a:gd name="connsiteY0" fmla="*/ 5143500 h 6446838"/>
              <a:gd name="connsiteX1" fmla="*/ 3744 w 5943365"/>
              <a:gd name="connsiteY1" fmla="*/ 0 h 6446838"/>
              <a:gd name="connsiteX2" fmla="*/ 2730539 w 5943365"/>
              <a:gd name="connsiteY2" fmla="*/ 0 h 6446838"/>
              <a:gd name="connsiteX3" fmla="*/ 5943365 w 5943365"/>
              <a:gd name="connsiteY3" fmla="*/ 5143500 h 6446838"/>
              <a:gd name="connsiteX4" fmla="*/ 3744 w 5943365"/>
              <a:gd name="connsiteY4" fmla="*/ 5143500 h 6446838"/>
              <a:gd name="connsiteX0" fmla="*/ 3744 w 5943365"/>
              <a:gd name="connsiteY0" fmla="*/ 5143500 h 6446838"/>
              <a:gd name="connsiteX1" fmla="*/ 3744 w 5943365"/>
              <a:gd name="connsiteY1" fmla="*/ 0 h 6446838"/>
              <a:gd name="connsiteX2" fmla="*/ 3513518 w 5943365"/>
              <a:gd name="connsiteY2" fmla="*/ 0 h 6446838"/>
              <a:gd name="connsiteX3" fmla="*/ 5943365 w 5943365"/>
              <a:gd name="connsiteY3" fmla="*/ 5143500 h 6446838"/>
              <a:gd name="connsiteX4" fmla="*/ 3744 w 5943365"/>
              <a:gd name="connsiteY4" fmla="*/ 5143500 h 6446838"/>
              <a:gd name="connsiteX0" fmla="*/ 3744 w 5943365"/>
              <a:gd name="connsiteY0" fmla="*/ 5143500 h 6446838"/>
              <a:gd name="connsiteX1" fmla="*/ 3744 w 5943365"/>
              <a:gd name="connsiteY1" fmla="*/ 0 h 6446838"/>
              <a:gd name="connsiteX2" fmla="*/ 3513518 w 5943365"/>
              <a:gd name="connsiteY2" fmla="*/ 0 h 6446838"/>
              <a:gd name="connsiteX3" fmla="*/ 5943365 w 5943365"/>
              <a:gd name="connsiteY3" fmla="*/ 5143500 h 6446838"/>
              <a:gd name="connsiteX4" fmla="*/ 3744 w 5943365"/>
              <a:gd name="connsiteY4" fmla="*/ 5143500 h 6446838"/>
              <a:gd name="connsiteX0" fmla="*/ 3744 w 5943365"/>
              <a:gd name="connsiteY0" fmla="*/ 5143500 h 6446838"/>
              <a:gd name="connsiteX1" fmla="*/ 3744 w 5943365"/>
              <a:gd name="connsiteY1" fmla="*/ 0 h 6446838"/>
              <a:gd name="connsiteX2" fmla="*/ 3513518 w 5943365"/>
              <a:gd name="connsiteY2" fmla="*/ 0 h 6446838"/>
              <a:gd name="connsiteX3" fmla="*/ 5943365 w 5943365"/>
              <a:gd name="connsiteY3" fmla="*/ 5143500 h 6446838"/>
              <a:gd name="connsiteX4" fmla="*/ 3744 w 5943365"/>
              <a:gd name="connsiteY4" fmla="*/ 5143500 h 6446838"/>
              <a:gd name="connsiteX0" fmla="*/ 0 w 5939621"/>
              <a:gd name="connsiteY0" fmla="*/ 5143500 h 5143500"/>
              <a:gd name="connsiteX1" fmla="*/ 0 w 5939621"/>
              <a:gd name="connsiteY1" fmla="*/ 0 h 5143500"/>
              <a:gd name="connsiteX2" fmla="*/ 3509774 w 5939621"/>
              <a:gd name="connsiteY2" fmla="*/ 0 h 5143500"/>
              <a:gd name="connsiteX3" fmla="*/ 5939621 w 5939621"/>
              <a:gd name="connsiteY3" fmla="*/ 5143500 h 5143500"/>
              <a:gd name="connsiteX4" fmla="*/ 0 w 5939621"/>
              <a:gd name="connsiteY4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39621" h="5143500">
                <a:moveTo>
                  <a:pt x="0" y="5143500"/>
                </a:moveTo>
                <a:cubicBezTo>
                  <a:pt x="3744" y="3840162"/>
                  <a:pt x="0" y="1714500"/>
                  <a:pt x="0" y="0"/>
                </a:cubicBezTo>
                <a:lnTo>
                  <a:pt x="3509774" y="0"/>
                </a:lnTo>
                <a:lnTo>
                  <a:pt x="5939621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1867">
              <a:solidFill>
                <a:prstClr val="white"/>
              </a:solidFill>
            </a:endParaRPr>
          </a:p>
        </p:txBody>
      </p:sp>
      <p:sp>
        <p:nvSpPr>
          <p:cNvPr id="7" name="手繪多邊形 6"/>
          <p:cNvSpPr/>
          <p:nvPr userDrawn="1"/>
        </p:nvSpPr>
        <p:spPr>
          <a:xfrm>
            <a:off x="2542784" y="676405"/>
            <a:ext cx="9762105" cy="5314523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2000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88" tIns="60944" rIns="121888" bIns="60944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prstClr val="black"/>
              </a:solidFill>
              <a:latin typeface="Gill Sans MT" pitchFamily="34" charset="0"/>
              <a:ea typeface="微軟正黑體" pitchFamily="34" charset="-120"/>
              <a:cs typeface="新細明體" pitchFamily="-65" charset="-120"/>
            </a:endParaRPr>
          </a:p>
        </p:txBody>
      </p:sp>
      <p:pic>
        <p:nvPicPr>
          <p:cNvPr id="8" name="Picture 2" descr="\\Auhqfs01\agm006$\Corpcom\Library\CIS\AUO\Logo Combination\AUOInnovatingLing\AUOlogo_InnovatingLife_white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78385" y="2682786"/>
            <a:ext cx="3600400" cy="2132529"/>
          </a:xfrm>
          <a:prstGeom prst="rect">
            <a:avLst/>
          </a:prstGeom>
          <a:noFill/>
        </p:spPr>
      </p:pic>
      <p:sp>
        <p:nvSpPr>
          <p:cNvPr id="9" name="頁尾版面配置區 7"/>
          <p:cNvSpPr>
            <a:spLocks noGrp="1"/>
          </p:cNvSpPr>
          <p:nvPr>
            <p:ph type="ftr" sz="quarter" idx="25"/>
          </p:nvPr>
        </p:nvSpPr>
        <p:spPr>
          <a:xfrm>
            <a:off x="7236127" y="635635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TW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B563442-4A46-A342-9E27-540D6F21D62C}"/>
              </a:ext>
            </a:extLst>
          </p:cNvPr>
          <p:cNvSpPr/>
          <p:nvPr userDrawn="1"/>
        </p:nvSpPr>
        <p:spPr>
          <a:xfrm>
            <a:off x="349957" y="2032000"/>
            <a:ext cx="11977510" cy="2596444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flat" dir="t"/>
          </a:scene3d>
          <a:sp3d z="-190500" extrusionH="12700" prstMaterial="plastic"/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10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98437616-C44F-C75F-CF3C-2E0F07AEF0E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60" y="2257778"/>
            <a:ext cx="12257123" cy="195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1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t_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 userDrawn="1"/>
        </p:nvSpPr>
        <p:spPr>
          <a:xfrm>
            <a:off x="0" y="2442575"/>
            <a:ext cx="12192588" cy="4415425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736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77" tIns="60939" rIns="121877" bIns="60939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z="2400">
              <a:solidFill>
                <a:prstClr val="black"/>
              </a:solidFill>
              <a:cs typeface="新細明體" pitchFamily="-65" charset="-120"/>
            </a:endParaRPr>
          </a:p>
        </p:txBody>
      </p:sp>
      <p:sp>
        <p:nvSpPr>
          <p:cNvPr id="7" name="手繪多邊形 6"/>
          <p:cNvSpPr/>
          <p:nvPr userDrawn="1"/>
        </p:nvSpPr>
        <p:spPr>
          <a:xfrm rot="10800000" flipH="1">
            <a:off x="-58603" y="2430048"/>
            <a:ext cx="2050241" cy="4427957"/>
          </a:xfrm>
          <a:custGeom>
            <a:avLst/>
            <a:gdLst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1628775 w 5143500"/>
              <a:gd name="connsiteY2" fmla="*/ 1619250 h 5143500"/>
              <a:gd name="connsiteX3" fmla="*/ 5143500 w 5143500"/>
              <a:gd name="connsiteY3" fmla="*/ 5143500 h 5143500"/>
              <a:gd name="connsiteX4" fmla="*/ 0 w 5143500"/>
              <a:gd name="connsiteY4" fmla="*/ 5143500 h 5143500"/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2726795 w 5143500"/>
              <a:gd name="connsiteY2" fmla="*/ 0 h 5143500"/>
              <a:gd name="connsiteX3" fmla="*/ 5143500 w 5143500"/>
              <a:gd name="connsiteY3" fmla="*/ 5143500 h 5143500"/>
              <a:gd name="connsiteX4" fmla="*/ 0 w 5143500"/>
              <a:gd name="connsiteY4" fmla="*/ 5143500 h 5143500"/>
              <a:gd name="connsiteX0" fmla="*/ 2481809 w 5143500"/>
              <a:gd name="connsiteY0" fmla="*/ 5143499 h 5143500"/>
              <a:gd name="connsiteX1" fmla="*/ 0 w 5143500"/>
              <a:gd name="connsiteY1" fmla="*/ 0 h 5143500"/>
              <a:gd name="connsiteX2" fmla="*/ 2726795 w 5143500"/>
              <a:gd name="connsiteY2" fmla="*/ 0 h 5143500"/>
              <a:gd name="connsiteX3" fmla="*/ 5143500 w 5143500"/>
              <a:gd name="connsiteY3" fmla="*/ 5143500 h 5143500"/>
              <a:gd name="connsiteX4" fmla="*/ 2481809 w 5143500"/>
              <a:gd name="connsiteY4" fmla="*/ 5143499 h 5143500"/>
              <a:gd name="connsiteX0" fmla="*/ 224986 w 2886677"/>
              <a:gd name="connsiteY0" fmla="*/ 5143500 h 5143501"/>
              <a:gd name="connsiteX1" fmla="*/ 0 w 2886677"/>
              <a:gd name="connsiteY1" fmla="*/ 0 h 5143501"/>
              <a:gd name="connsiteX2" fmla="*/ 469972 w 2886677"/>
              <a:gd name="connsiteY2" fmla="*/ 1 h 5143501"/>
              <a:gd name="connsiteX3" fmla="*/ 2886677 w 2886677"/>
              <a:gd name="connsiteY3" fmla="*/ 5143501 h 5143501"/>
              <a:gd name="connsiteX4" fmla="*/ 224986 w 2886677"/>
              <a:gd name="connsiteY4" fmla="*/ 5143500 h 5143501"/>
              <a:gd name="connsiteX0" fmla="*/ 0 w 2661691"/>
              <a:gd name="connsiteY0" fmla="*/ 5143500 h 5143501"/>
              <a:gd name="connsiteX1" fmla="*/ 288489 w 2661691"/>
              <a:gd name="connsiteY1" fmla="*/ 0 h 5143501"/>
              <a:gd name="connsiteX2" fmla="*/ 244986 w 2661691"/>
              <a:gd name="connsiteY2" fmla="*/ 1 h 5143501"/>
              <a:gd name="connsiteX3" fmla="*/ 2661691 w 2661691"/>
              <a:gd name="connsiteY3" fmla="*/ 5143501 h 5143501"/>
              <a:gd name="connsiteX4" fmla="*/ 0 w 2661691"/>
              <a:gd name="connsiteY4" fmla="*/ 5143500 h 5143501"/>
              <a:gd name="connsiteX0" fmla="*/ 43503 w 2416705"/>
              <a:gd name="connsiteY0" fmla="*/ 5143500 h 5143501"/>
              <a:gd name="connsiteX1" fmla="*/ 43503 w 2416705"/>
              <a:gd name="connsiteY1" fmla="*/ 0 h 5143501"/>
              <a:gd name="connsiteX2" fmla="*/ 0 w 2416705"/>
              <a:gd name="connsiteY2" fmla="*/ 1 h 5143501"/>
              <a:gd name="connsiteX3" fmla="*/ 2416705 w 2416705"/>
              <a:gd name="connsiteY3" fmla="*/ 5143501 h 5143501"/>
              <a:gd name="connsiteX4" fmla="*/ 43503 w 2416705"/>
              <a:gd name="connsiteY4" fmla="*/ 5143500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6705" h="5143501">
                <a:moveTo>
                  <a:pt x="43503" y="5143500"/>
                </a:moveTo>
                <a:lnTo>
                  <a:pt x="43503" y="0"/>
                </a:lnTo>
                <a:lnTo>
                  <a:pt x="0" y="1"/>
                </a:lnTo>
                <a:lnTo>
                  <a:pt x="2416705" y="5143501"/>
                </a:lnTo>
                <a:lnTo>
                  <a:pt x="43503" y="5143500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19" rIns="91408" bIns="45719" rtlCol="0" anchor="ctr"/>
          <a:lstStyle/>
          <a:p>
            <a:pPr algn="ctr"/>
            <a:endParaRPr lang="zh-TW" altLang="en-US" sz="1900">
              <a:solidFill>
                <a:prstClr val="white"/>
              </a:solidFill>
              <a:latin typeface="Gill Sans MT" pitchFamily="34" charset="0"/>
              <a:ea typeface="Noto Sans CJK SC Medium" pitchFamily="34" charset="-128"/>
            </a:endParaRPr>
          </a:p>
        </p:txBody>
      </p:sp>
      <p:sp>
        <p:nvSpPr>
          <p:cNvPr id="9" name="手繪多邊形 8"/>
          <p:cNvSpPr/>
          <p:nvPr userDrawn="1"/>
        </p:nvSpPr>
        <p:spPr>
          <a:xfrm rot="1500000">
            <a:off x="522516" y="2150534"/>
            <a:ext cx="348925" cy="4205335"/>
          </a:xfrm>
          <a:custGeom>
            <a:avLst/>
            <a:gdLst>
              <a:gd name="connsiteX0" fmla="*/ 0 w 225024"/>
              <a:gd name="connsiteY0" fmla="*/ 0 h 5940000"/>
              <a:gd name="connsiteX1" fmla="*/ 225024 w 225024"/>
              <a:gd name="connsiteY1" fmla="*/ 0 h 5940000"/>
              <a:gd name="connsiteX2" fmla="*/ 225024 w 225024"/>
              <a:gd name="connsiteY2" fmla="*/ 5940000 h 5940000"/>
              <a:gd name="connsiteX3" fmla="*/ 0 w 225024"/>
              <a:gd name="connsiteY3" fmla="*/ 5940000 h 5940000"/>
              <a:gd name="connsiteX4" fmla="*/ 0 w 225024"/>
              <a:gd name="connsiteY4" fmla="*/ 0 h 5940000"/>
              <a:gd name="connsiteX0" fmla="*/ 13204 w 238228"/>
              <a:gd name="connsiteY0" fmla="*/ 0 h 5940000"/>
              <a:gd name="connsiteX1" fmla="*/ 238228 w 238228"/>
              <a:gd name="connsiteY1" fmla="*/ 0 h 5940000"/>
              <a:gd name="connsiteX2" fmla="*/ 238228 w 238228"/>
              <a:gd name="connsiteY2" fmla="*/ 5940000 h 5940000"/>
              <a:gd name="connsiteX3" fmla="*/ 13204 w 238228"/>
              <a:gd name="connsiteY3" fmla="*/ 5940000 h 5940000"/>
              <a:gd name="connsiteX4" fmla="*/ 0 w 238228"/>
              <a:gd name="connsiteY4" fmla="*/ 4730313 h 5940000"/>
              <a:gd name="connsiteX5" fmla="*/ 13204 w 238228"/>
              <a:gd name="connsiteY5" fmla="*/ 0 h 5940000"/>
              <a:gd name="connsiteX0" fmla="*/ 13204 w 238228"/>
              <a:gd name="connsiteY0" fmla="*/ 0 h 5940000"/>
              <a:gd name="connsiteX1" fmla="*/ 238228 w 238228"/>
              <a:gd name="connsiteY1" fmla="*/ 0 h 5940000"/>
              <a:gd name="connsiteX2" fmla="*/ 233662 w 238228"/>
              <a:gd name="connsiteY2" fmla="*/ 5231404 h 5940000"/>
              <a:gd name="connsiteX3" fmla="*/ 238228 w 238228"/>
              <a:gd name="connsiteY3" fmla="*/ 5940000 h 5940000"/>
              <a:gd name="connsiteX4" fmla="*/ 13204 w 238228"/>
              <a:gd name="connsiteY4" fmla="*/ 5940000 h 5940000"/>
              <a:gd name="connsiteX5" fmla="*/ 0 w 238228"/>
              <a:gd name="connsiteY5" fmla="*/ 4730313 h 5940000"/>
              <a:gd name="connsiteX6" fmla="*/ 13204 w 238228"/>
              <a:gd name="connsiteY6" fmla="*/ 0 h 5940000"/>
              <a:gd name="connsiteX0" fmla="*/ 13204 w 238228"/>
              <a:gd name="connsiteY0" fmla="*/ 5940000 h 6031440"/>
              <a:gd name="connsiteX1" fmla="*/ 0 w 238228"/>
              <a:gd name="connsiteY1" fmla="*/ 4730313 h 6031440"/>
              <a:gd name="connsiteX2" fmla="*/ 13204 w 238228"/>
              <a:gd name="connsiteY2" fmla="*/ 0 h 6031440"/>
              <a:gd name="connsiteX3" fmla="*/ 238228 w 238228"/>
              <a:gd name="connsiteY3" fmla="*/ 0 h 6031440"/>
              <a:gd name="connsiteX4" fmla="*/ 233662 w 238228"/>
              <a:gd name="connsiteY4" fmla="*/ 5231404 h 6031440"/>
              <a:gd name="connsiteX5" fmla="*/ 238228 w 238228"/>
              <a:gd name="connsiteY5" fmla="*/ 5940000 h 6031440"/>
              <a:gd name="connsiteX6" fmla="*/ 104644 w 238228"/>
              <a:gd name="connsiteY6" fmla="*/ 6031440 h 6031440"/>
              <a:gd name="connsiteX0" fmla="*/ 13204 w 238228"/>
              <a:gd name="connsiteY0" fmla="*/ 5940000 h 5940000"/>
              <a:gd name="connsiteX1" fmla="*/ 0 w 238228"/>
              <a:gd name="connsiteY1" fmla="*/ 4730313 h 5940000"/>
              <a:gd name="connsiteX2" fmla="*/ 13204 w 238228"/>
              <a:gd name="connsiteY2" fmla="*/ 0 h 5940000"/>
              <a:gd name="connsiteX3" fmla="*/ 238228 w 238228"/>
              <a:gd name="connsiteY3" fmla="*/ 0 h 5940000"/>
              <a:gd name="connsiteX4" fmla="*/ 233662 w 238228"/>
              <a:gd name="connsiteY4" fmla="*/ 5231404 h 5940000"/>
              <a:gd name="connsiteX5" fmla="*/ 238228 w 238228"/>
              <a:gd name="connsiteY5" fmla="*/ 5940000 h 5940000"/>
              <a:gd name="connsiteX0" fmla="*/ 13204 w 238228"/>
              <a:gd name="connsiteY0" fmla="*/ 5940000 h 5940000"/>
              <a:gd name="connsiteX1" fmla="*/ 0 w 238228"/>
              <a:gd name="connsiteY1" fmla="*/ 4730313 h 5940000"/>
              <a:gd name="connsiteX2" fmla="*/ 13204 w 238228"/>
              <a:gd name="connsiteY2" fmla="*/ 0 h 5940000"/>
              <a:gd name="connsiteX3" fmla="*/ 238228 w 238228"/>
              <a:gd name="connsiteY3" fmla="*/ 0 h 5940000"/>
              <a:gd name="connsiteX4" fmla="*/ 233662 w 238228"/>
              <a:gd name="connsiteY4" fmla="*/ 5231404 h 5940000"/>
              <a:gd name="connsiteX0" fmla="*/ 0 w 238228"/>
              <a:gd name="connsiteY0" fmla="*/ 4730313 h 5231404"/>
              <a:gd name="connsiteX1" fmla="*/ 13204 w 238228"/>
              <a:gd name="connsiteY1" fmla="*/ 0 h 5231404"/>
              <a:gd name="connsiteX2" fmla="*/ 238228 w 238228"/>
              <a:gd name="connsiteY2" fmla="*/ 0 h 5231404"/>
              <a:gd name="connsiteX3" fmla="*/ 233662 w 238228"/>
              <a:gd name="connsiteY3" fmla="*/ 5231404 h 5231404"/>
              <a:gd name="connsiteX0" fmla="*/ 25527 w 263755"/>
              <a:gd name="connsiteY0" fmla="*/ 5354752 h 5855843"/>
              <a:gd name="connsiteX1" fmla="*/ 31368 w 263755"/>
              <a:gd name="connsiteY1" fmla="*/ 788385 h 5855843"/>
              <a:gd name="connsiteX2" fmla="*/ 38731 w 263755"/>
              <a:gd name="connsiteY2" fmla="*/ 624439 h 5855843"/>
              <a:gd name="connsiteX3" fmla="*/ 263755 w 263755"/>
              <a:gd name="connsiteY3" fmla="*/ 624439 h 5855843"/>
              <a:gd name="connsiteX4" fmla="*/ 259189 w 263755"/>
              <a:gd name="connsiteY4" fmla="*/ 5855843 h 5855843"/>
              <a:gd name="connsiteX0" fmla="*/ 25527 w 276123"/>
              <a:gd name="connsiteY0" fmla="*/ 5354752 h 5855843"/>
              <a:gd name="connsiteX1" fmla="*/ 31368 w 276123"/>
              <a:gd name="connsiteY1" fmla="*/ 788385 h 5855843"/>
              <a:gd name="connsiteX2" fmla="*/ 38731 w 276123"/>
              <a:gd name="connsiteY2" fmla="*/ 624439 h 5855843"/>
              <a:gd name="connsiteX3" fmla="*/ 263755 w 276123"/>
              <a:gd name="connsiteY3" fmla="*/ 624439 h 5855843"/>
              <a:gd name="connsiteX4" fmla="*/ 276123 w 276123"/>
              <a:gd name="connsiteY4" fmla="*/ 709449 h 5855843"/>
              <a:gd name="connsiteX5" fmla="*/ 259189 w 276123"/>
              <a:gd name="connsiteY5" fmla="*/ 5855843 h 5855843"/>
              <a:gd name="connsiteX0" fmla="*/ 25527 w 276123"/>
              <a:gd name="connsiteY0" fmla="*/ 5354752 h 5855843"/>
              <a:gd name="connsiteX1" fmla="*/ 31368 w 276123"/>
              <a:gd name="connsiteY1" fmla="*/ 788385 h 5855843"/>
              <a:gd name="connsiteX2" fmla="*/ 38731 w 276123"/>
              <a:gd name="connsiteY2" fmla="*/ 624439 h 5855843"/>
              <a:gd name="connsiteX3" fmla="*/ 263755 w 276123"/>
              <a:gd name="connsiteY3" fmla="*/ 624439 h 5855843"/>
              <a:gd name="connsiteX4" fmla="*/ 276123 w 276123"/>
              <a:gd name="connsiteY4" fmla="*/ 709449 h 5855843"/>
              <a:gd name="connsiteX5" fmla="*/ 259189 w 276123"/>
              <a:gd name="connsiteY5" fmla="*/ 5855843 h 5855843"/>
              <a:gd name="connsiteX0" fmla="*/ 25527 w 276123"/>
              <a:gd name="connsiteY0" fmla="*/ 5354752 h 5855843"/>
              <a:gd name="connsiteX1" fmla="*/ 31368 w 276123"/>
              <a:gd name="connsiteY1" fmla="*/ 788385 h 5855843"/>
              <a:gd name="connsiteX2" fmla="*/ 38731 w 276123"/>
              <a:gd name="connsiteY2" fmla="*/ 624439 h 5855843"/>
              <a:gd name="connsiteX3" fmla="*/ 263755 w 276123"/>
              <a:gd name="connsiteY3" fmla="*/ 624439 h 5855843"/>
              <a:gd name="connsiteX4" fmla="*/ 276123 w 276123"/>
              <a:gd name="connsiteY4" fmla="*/ 709449 h 5855843"/>
              <a:gd name="connsiteX5" fmla="*/ 259189 w 276123"/>
              <a:gd name="connsiteY5" fmla="*/ 5855843 h 5855843"/>
              <a:gd name="connsiteX0" fmla="*/ 25527 w 303320"/>
              <a:gd name="connsiteY0" fmla="*/ 5517200 h 6018291"/>
              <a:gd name="connsiteX1" fmla="*/ 31368 w 303320"/>
              <a:gd name="connsiteY1" fmla="*/ 950833 h 6018291"/>
              <a:gd name="connsiteX2" fmla="*/ 38731 w 303320"/>
              <a:gd name="connsiteY2" fmla="*/ 786887 h 6018291"/>
              <a:gd name="connsiteX3" fmla="*/ 263755 w 303320"/>
              <a:gd name="connsiteY3" fmla="*/ 786887 h 6018291"/>
              <a:gd name="connsiteX4" fmla="*/ 276123 w 303320"/>
              <a:gd name="connsiteY4" fmla="*/ 871897 h 6018291"/>
              <a:gd name="connsiteX5" fmla="*/ 259189 w 303320"/>
              <a:gd name="connsiteY5" fmla="*/ 6018291 h 6018291"/>
              <a:gd name="connsiteX0" fmla="*/ 27588 w 278184"/>
              <a:gd name="connsiteY0" fmla="*/ 5517204 h 6018295"/>
              <a:gd name="connsiteX1" fmla="*/ 33429 w 278184"/>
              <a:gd name="connsiteY1" fmla="*/ 950837 h 6018295"/>
              <a:gd name="connsiteX2" fmla="*/ 40792 w 278184"/>
              <a:gd name="connsiteY2" fmla="*/ 786891 h 6018295"/>
              <a:gd name="connsiteX3" fmla="*/ 278184 w 278184"/>
              <a:gd name="connsiteY3" fmla="*/ 871901 h 6018295"/>
              <a:gd name="connsiteX4" fmla="*/ 261250 w 278184"/>
              <a:gd name="connsiteY4" fmla="*/ 6018295 h 6018295"/>
              <a:gd name="connsiteX0" fmla="*/ 34378 w 316483"/>
              <a:gd name="connsiteY0" fmla="*/ 5517204 h 6018295"/>
              <a:gd name="connsiteX1" fmla="*/ 40219 w 316483"/>
              <a:gd name="connsiteY1" fmla="*/ 950837 h 6018295"/>
              <a:gd name="connsiteX2" fmla="*/ 275691 w 316483"/>
              <a:gd name="connsiteY2" fmla="*/ 597150 h 6018295"/>
              <a:gd name="connsiteX3" fmla="*/ 284974 w 316483"/>
              <a:gd name="connsiteY3" fmla="*/ 871901 h 6018295"/>
              <a:gd name="connsiteX4" fmla="*/ 268040 w 316483"/>
              <a:gd name="connsiteY4" fmla="*/ 6018295 h 6018295"/>
              <a:gd name="connsiteX0" fmla="*/ 34378 w 316483"/>
              <a:gd name="connsiteY0" fmla="*/ 5517204 h 6018295"/>
              <a:gd name="connsiteX1" fmla="*/ 40219 w 316483"/>
              <a:gd name="connsiteY1" fmla="*/ 950837 h 6018295"/>
              <a:gd name="connsiteX2" fmla="*/ 275691 w 316483"/>
              <a:gd name="connsiteY2" fmla="*/ 597150 h 6018295"/>
              <a:gd name="connsiteX3" fmla="*/ 284974 w 316483"/>
              <a:gd name="connsiteY3" fmla="*/ 871901 h 6018295"/>
              <a:gd name="connsiteX4" fmla="*/ 268040 w 316483"/>
              <a:gd name="connsiteY4" fmla="*/ 6018295 h 6018295"/>
              <a:gd name="connsiteX0" fmla="*/ 34378 w 316483"/>
              <a:gd name="connsiteY0" fmla="*/ 5517204 h 6018295"/>
              <a:gd name="connsiteX1" fmla="*/ 40219 w 316483"/>
              <a:gd name="connsiteY1" fmla="*/ 950837 h 6018295"/>
              <a:gd name="connsiteX2" fmla="*/ 275691 w 316483"/>
              <a:gd name="connsiteY2" fmla="*/ 597150 h 6018295"/>
              <a:gd name="connsiteX3" fmla="*/ 284974 w 316483"/>
              <a:gd name="connsiteY3" fmla="*/ 871901 h 6018295"/>
              <a:gd name="connsiteX4" fmla="*/ 268040 w 316483"/>
              <a:gd name="connsiteY4" fmla="*/ 6018295 h 6018295"/>
              <a:gd name="connsiteX0" fmla="*/ 34378 w 316483"/>
              <a:gd name="connsiteY0" fmla="*/ 5517204 h 6018295"/>
              <a:gd name="connsiteX1" fmla="*/ 40219 w 316483"/>
              <a:gd name="connsiteY1" fmla="*/ 950837 h 6018295"/>
              <a:gd name="connsiteX2" fmla="*/ 275691 w 316483"/>
              <a:gd name="connsiteY2" fmla="*/ 597150 h 6018295"/>
              <a:gd name="connsiteX3" fmla="*/ 284974 w 316483"/>
              <a:gd name="connsiteY3" fmla="*/ 871901 h 6018295"/>
              <a:gd name="connsiteX4" fmla="*/ 268040 w 316483"/>
              <a:gd name="connsiteY4" fmla="*/ 6018295 h 6018295"/>
              <a:gd name="connsiteX0" fmla="*/ 69355 w 319951"/>
              <a:gd name="connsiteY0" fmla="*/ 5517204 h 6018295"/>
              <a:gd name="connsiteX1" fmla="*/ 75196 w 319951"/>
              <a:gd name="connsiteY1" fmla="*/ 950837 h 6018295"/>
              <a:gd name="connsiteX2" fmla="*/ 188304 w 319951"/>
              <a:gd name="connsiteY2" fmla="*/ 654210 h 6018295"/>
              <a:gd name="connsiteX3" fmla="*/ 319951 w 319951"/>
              <a:gd name="connsiteY3" fmla="*/ 871901 h 6018295"/>
              <a:gd name="connsiteX4" fmla="*/ 303017 w 319951"/>
              <a:gd name="connsiteY4" fmla="*/ 6018295 h 6018295"/>
              <a:gd name="connsiteX0" fmla="*/ 53084 w 303680"/>
              <a:gd name="connsiteY0" fmla="*/ 5517204 h 6018295"/>
              <a:gd name="connsiteX1" fmla="*/ 58925 w 303680"/>
              <a:gd name="connsiteY1" fmla="*/ 950837 h 6018295"/>
              <a:gd name="connsiteX2" fmla="*/ 188304 w 303680"/>
              <a:gd name="connsiteY2" fmla="*/ 795595 h 6018295"/>
              <a:gd name="connsiteX3" fmla="*/ 303680 w 303680"/>
              <a:gd name="connsiteY3" fmla="*/ 871901 h 6018295"/>
              <a:gd name="connsiteX4" fmla="*/ 286746 w 303680"/>
              <a:gd name="connsiteY4" fmla="*/ 6018295 h 6018295"/>
              <a:gd name="connsiteX0" fmla="*/ 16696 w 267292"/>
              <a:gd name="connsiteY0" fmla="*/ 5517204 h 6018295"/>
              <a:gd name="connsiteX1" fmla="*/ 22537 w 267292"/>
              <a:gd name="connsiteY1" fmla="*/ 950837 h 6018295"/>
              <a:gd name="connsiteX2" fmla="*/ 151916 w 267292"/>
              <a:gd name="connsiteY2" fmla="*/ 795595 h 6018295"/>
              <a:gd name="connsiteX3" fmla="*/ 267292 w 267292"/>
              <a:gd name="connsiteY3" fmla="*/ 871901 h 6018295"/>
              <a:gd name="connsiteX4" fmla="*/ 250358 w 267292"/>
              <a:gd name="connsiteY4" fmla="*/ 6018295 h 6018295"/>
              <a:gd name="connsiteX0" fmla="*/ 16696 w 267292"/>
              <a:gd name="connsiteY0" fmla="*/ 5517204 h 6018295"/>
              <a:gd name="connsiteX1" fmla="*/ 22537 w 267292"/>
              <a:gd name="connsiteY1" fmla="*/ 950837 h 6018295"/>
              <a:gd name="connsiteX2" fmla="*/ 151916 w 267292"/>
              <a:gd name="connsiteY2" fmla="*/ 795595 h 6018295"/>
              <a:gd name="connsiteX3" fmla="*/ 267292 w 267292"/>
              <a:gd name="connsiteY3" fmla="*/ 871901 h 6018295"/>
              <a:gd name="connsiteX4" fmla="*/ 250358 w 267292"/>
              <a:gd name="connsiteY4" fmla="*/ 6018295 h 6018295"/>
              <a:gd name="connsiteX0" fmla="*/ 11098 w 261694"/>
              <a:gd name="connsiteY0" fmla="*/ 5517204 h 6018295"/>
              <a:gd name="connsiteX1" fmla="*/ 16939 w 261694"/>
              <a:gd name="connsiteY1" fmla="*/ 950837 h 6018295"/>
              <a:gd name="connsiteX2" fmla="*/ 146318 w 261694"/>
              <a:gd name="connsiteY2" fmla="*/ 795595 h 6018295"/>
              <a:gd name="connsiteX3" fmla="*/ 261694 w 261694"/>
              <a:gd name="connsiteY3" fmla="*/ 871901 h 6018295"/>
              <a:gd name="connsiteX4" fmla="*/ 244760 w 261694"/>
              <a:gd name="connsiteY4" fmla="*/ 6018295 h 6018295"/>
              <a:gd name="connsiteX0" fmla="*/ 11098 w 267554"/>
              <a:gd name="connsiteY0" fmla="*/ 5517204 h 6018295"/>
              <a:gd name="connsiteX1" fmla="*/ 16939 w 267554"/>
              <a:gd name="connsiteY1" fmla="*/ 950837 h 6018295"/>
              <a:gd name="connsiteX2" fmla="*/ 146318 w 267554"/>
              <a:gd name="connsiteY2" fmla="*/ 795595 h 6018295"/>
              <a:gd name="connsiteX3" fmla="*/ 261694 w 267554"/>
              <a:gd name="connsiteY3" fmla="*/ 871901 h 6018295"/>
              <a:gd name="connsiteX4" fmla="*/ 244760 w 267554"/>
              <a:gd name="connsiteY4" fmla="*/ 6018295 h 6018295"/>
              <a:gd name="connsiteX0" fmla="*/ 14720 w 271176"/>
              <a:gd name="connsiteY0" fmla="*/ 4734765 h 5235856"/>
              <a:gd name="connsiteX1" fmla="*/ 20561 w 271176"/>
              <a:gd name="connsiteY1" fmla="*/ 168398 h 5235856"/>
              <a:gd name="connsiteX2" fmla="*/ 149940 w 271176"/>
              <a:gd name="connsiteY2" fmla="*/ 13156 h 5235856"/>
              <a:gd name="connsiteX3" fmla="*/ 265316 w 271176"/>
              <a:gd name="connsiteY3" fmla="*/ 89462 h 5235856"/>
              <a:gd name="connsiteX4" fmla="*/ 248382 w 271176"/>
              <a:gd name="connsiteY4" fmla="*/ 5235856 h 5235856"/>
              <a:gd name="connsiteX0" fmla="*/ 14720 w 271176"/>
              <a:gd name="connsiteY0" fmla="*/ 4734765 h 5235856"/>
              <a:gd name="connsiteX1" fmla="*/ 20561 w 271176"/>
              <a:gd name="connsiteY1" fmla="*/ 168398 h 5235856"/>
              <a:gd name="connsiteX2" fmla="*/ 149940 w 271176"/>
              <a:gd name="connsiteY2" fmla="*/ 13156 h 5235856"/>
              <a:gd name="connsiteX3" fmla="*/ 265316 w 271176"/>
              <a:gd name="connsiteY3" fmla="*/ 89462 h 5235856"/>
              <a:gd name="connsiteX4" fmla="*/ 248382 w 271176"/>
              <a:gd name="connsiteY4" fmla="*/ 5235856 h 5235856"/>
              <a:gd name="connsiteX0" fmla="*/ 14720 w 271176"/>
              <a:gd name="connsiteY0" fmla="*/ 4734765 h 5235856"/>
              <a:gd name="connsiteX1" fmla="*/ 20561 w 271176"/>
              <a:gd name="connsiteY1" fmla="*/ 168398 h 5235856"/>
              <a:gd name="connsiteX2" fmla="*/ 149940 w 271176"/>
              <a:gd name="connsiteY2" fmla="*/ 13156 h 5235856"/>
              <a:gd name="connsiteX3" fmla="*/ 265316 w 271176"/>
              <a:gd name="connsiteY3" fmla="*/ 89462 h 5235856"/>
              <a:gd name="connsiteX4" fmla="*/ 248382 w 271176"/>
              <a:gd name="connsiteY4" fmla="*/ 5235856 h 5235856"/>
              <a:gd name="connsiteX0" fmla="*/ 14720 w 300269"/>
              <a:gd name="connsiteY0" fmla="*/ 4793681 h 5294772"/>
              <a:gd name="connsiteX1" fmla="*/ 20561 w 300269"/>
              <a:gd name="connsiteY1" fmla="*/ 227314 h 5294772"/>
              <a:gd name="connsiteX2" fmla="*/ 149940 w 300269"/>
              <a:gd name="connsiteY2" fmla="*/ 72072 h 5294772"/>
              <a:gd name="connsiteX3" fmla="*/ 265316 w 300269"/>
              <a:gd name="connsiteY3" fmla="*/ 148378 h 5294772"/>
              <a:gd name="connsiteX4" fmla="*/ 248382 w 300269"/>
              <a:gd name="connsiteY4" fmla="*/ 5294772 h 5294772"/>
              <a:gd name="connsiteX0" fmla="*/ 14720 w 300269"/>
              <a:gd name="connsiteY0" fmla="*/ 4793681 h 5294772"/>
              <a:gd name="connsiteX1" fmla="*/ 20561 w 300269"/>
              <a:gd name="connsiteY1" fmla="*/ 227314 h 5294772"/>
              <a:gd name="connsiteX2" fmla="*/ 149940 w 300269"/>
              <a:gd name="connsiteY2" fmla="*/ 72072 h 5294772"/>
              <a:gd name="connsiteX3" fmla="*/ 265316 w 300269"/>
              <a:gd name="connsiteY3" fmla="*/ 148378 h 5294772"/>
              <a:gd name="connsiteX4" fmla="*/ 248382 w 300269"/>
              <a:gd name="connsiteY4" fmla="*/ 5294772 h 5294772"/>
              <a:gd name="connsiteX0" fmla="*/ 11098 w 296647"/>
              <a:gd name="connsiteY0" fmla="*/ 4793681 h 5294772"/>
              <a:gd name="connsiteX1" fmla="*/ 16939 w 296647"/>
              <a:gd name="connsiteY1" fmla="*/ 227314 h 5294772"/>
              <a:gd name="connsiteX2" fmla="*/ 146318 w 296647"/>
              <a:gd name="connsiteY2" fmla="*/ 72072 h 5294772"/>
              <a:gd name="connsiteX3" fmla="*/ 261694 w 296647"/>
              <a:gd name="connsiteY3" fmla="*/ 148378 h 5294772"/>
              <a:gd name="connsiteX4" fmla="*/ 244760 w 296647"/>
              <a:gd name="connsiteY4" fmla="*/ 5294772 h 5294772"/>
              <a:gd name="connsiteX0" fmla="*/ 11098 w 296647"/>
              <a:gd name="connsiteY0" fmla="*/ 4793681 h 5294772"/>
              <a:gd name="connsiteX1" fmla="*/ 16939 w 296647"/>
              <a:gd name="connsiteY1" fmla="*/ 227314 h 5294772"/>
              <a:gd name="connsiteX2" fmla="*/ 146318 w 296647"/>
              <a:gd name="connsiteY2" fmla="*/ 72072 h 5294772"/>
              <a:gd name="connsiteX3" fmla="*/ 261694 w 296647"/>
              <a:gd name="connsiteY3" fmla="*/ 148378 h 5294772"/>
              <a:gd name="connsiteX4" fmla="*/ 244760 w 296647"/>
              <a:gd name="connsiteY4" fmla="*/ 5294772 h 5294772"/>
              <a:gd name="connsiteX0" fmla="*/ 11098 w 261694"/>
              <a:gd name="connsiteY0" fmla="*/ 4721609 h 5222700"/>
              <a:gd name="connsiteX1" fmla="*/ 16939 w 261694"/>
              <a:gd name="connsiteY1" fmla="*/ 155242 h 5222700"/>
              <a:gd name="connsiteX2" fmla="*/ 146318 w 261694"/>
              <a:gd name="connsiteY2" fmla="*/ 0 h 5222700"/>
              <a:gd name="connsiteX3" fmla="*/ 261694 w 261694"/>
              <a:gd name="connsiteY3" fmla="*/ 76306 h 5222700"/>
              <a:gd name="connsiteX4" fmla="*/ 244760 w 261694"/>
              <a:gd name="connsiteY4" fmla="*/ 5222700 h 5222700"/>
              <a:gd name="connsiteX0" fmla="*/ 11098 w 261694"/>
              <a:gd name="connsiteY0" fmla="*/ 5489879 h 5990970"/>
              <a:gd name="connsiteX1" fmla="*/ 16939 w 261694"/>
              <a:gd name="connsiteY1" fmla="*/ 923512 h 5990970"/>
              <a:gd name="connsiteX2" fmla="*/ 261694 w 261694"/>
              <a:gd name="connsiteY2" fmla="*/ 844576 h 5990970"/>
              <a:gd name="connsiteX3" fmla="*/ 244760 w 261694"/>
              <a:gd name="connsiteY3" fmla="*/ 5990970 h 5990970"/>
              <a:gd name="connsiteX0" fmla="*/ 11098 w 261694"/>
              <a:gd name="connsiteY0" fmla="*/ 5340584 h 5841675"/>
              <a:gd name="connsiteX1" fmla="*/ 16939 w 261694"/>
              <a:gd name="connsiteY1" fmla="*/ 774217 h 5841675"/>
              <a:gd name="connsiteX2" fmla="*/ 261694 w 261694"/>
              <a:gd name="connsiteY2" fmla="*/ 695281 h 5841675"/>
              <a:gd name="connsiteX3" fmla="*/ 244760 w 261694"/>
              <a:gd name="connsiteY3" fmla="*/ 5841675 h 5841675"/>
              <a:gd name="connsiteX0" fmla="*/ 11098 w 261694"/>
              <a:gd name="connsiteY0" fmla="*/ 4645303 h 5146394"/>
              <a:gd name="connsiteX1" fmla="*/ 16939 w 261694"/>
              <a:gd name="connsiteY1" fmla="*/ 78936 h 5146394"/>
              <a:gd name="connsiteX2" fmla="*/ 261694 w 261694"/>
              <a:gd name="connsiteY2" fmla="*/ 0 h 5146394"/>
              <a:gd name="connsiteX3" fmla="*/ 244760 w 261694"/>
              <a:gd name="connsiteY3" fmla="*/ 5146394 h 5146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694" h="5146394">
                <a:moveTo>
                  <a:pt x="11098" y="4645303"/>
                </a:moveTo>
                <a:cubicBezTo>
                  <a:pt x="12071" y="3884242"/>
                  <a:pt x="0" y="863376"/>
                  <a:pt x="16939" y="78936"/>
                </a:cubicBezTo>
                <a:cubicBezTo>
                  <a:pt x="108409" y="43851"/>
                  <a:pt x="143744" y="42053"/>
                  <a:pt x="261694" y="0"/>
                </a:cubicBezTo>
                <a:cubicBezTo>
                  <a:pt x="256049" y="1715465"/>
                  <a:pt x="250405" y="3430929"/>
                  <a:pt x="244760" y="5146394"/>
                </a:cubicBezTo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77" tIns="60939" rIns="121877" bIns="60939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 sz="2400">
              <a:solidFill>
                <a:prstClr val="black"/>
              </a:solidFill>
              <a:ea typeface="Noto Sans CJK SC Medium" pitchFamily="34" charset="-128"/>
              <a:cs typeface="新細明體" pitchFamily="-65" charset="-120"/>
            </a:endParaRPr>
          </a:p>
        </p:txBody>
      </p:sp>
      <p:sp>
        <p:nvSpPr>
          <p:cNvPr id="16" name="內容版面配置區 16"/>
          <p:cNvSpPr>
            <a:spLocks noGrp="1"/>
          </p:cNvSpPr>
          <p:nvPr>
            <p:ph sz="quarter" idx="22" hasCustomPrompt="1"/>
          </p:nvPr>
        </p:nvSpPr>
        <p:spPr>
          <a:xfrm>
            <a:off x="2495605" y="2612930"/>
            <a:ext cx="9301033" cy="3816423"/>
          </a:xfrm>
        </p:spPr>
        <p:txBody>
          <a:bodyPr>
            <a:normAutofit/>
          </a:bodyPr>
          <a:lstStyle>
            <a:lvl1pPr>
              <a:buNone/>
              <a:defRPr sz="4000" b="1" baseline="0">
                <a:solidFill>
                  <a:schemeClr val="bg1"/>
                </a:solidFill>
                <a:latin typeface="Times New Roman" panose="02020603050405020304" pitchFamily="18" charset="0"/>
                <a:ea typeface="KaiTi" panose="02010609060101010101" pitchFamily="49" charset="-122"/>
              </a:defRPr>
            </a:lvl1pPr>
            <a:lvl2pPr>
              <a:defRPr baseline="0">
                <a:solidFill>
                  <a:srgbClr val="333333"/>
                </a:solidFill>
                <a:latin typeface="Gill Sans MT" pitchFamily="34" charset="0"/>
                <a:ea typeface="微軟正黑體" pitchFamily="34" charset="-120"/>
              </a:defRPr>
            </a:lvl2pPr>
            <a:lvl3pPr>
              <a:defRPr baseline="0">
                <a:solidFill>
                  <a:srgbClr val="333333"/>
                </a:solidFill>
                <a:latin typeface="Gill Sans MT" pitchFamily="34" charset="0"/>
                <a:ea typeface="微軟正黑體" pitchFamily="34" charset="-120"/>
              </a:defRPr>
            </a:lvl3pPr>
          </a:lstStyle>
          <a:p>
            <a:r>
              <a:rPr lang="en-US" altLang="zh-TW" dirty="0"/>
              <a:t>Content</a:t>
            </a:r>
            <a:br>
              <a:rPr lang="en-US" altLang="zh-TW" dirty="0"/>
            </a:br>
            <a:r>
              <a:rPr lang="en-US" altLang="zh-TW" dirty="0"/>
              <a:t>T</a:t>
            </a:r>
            <a:r>
              <a:rPr lang="en-US" altLang="zh-CN" dirty="0"/>
              <a:t>imes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Roman</a:t>
            </a:r>
            <a:r>
              <a:rPr lang="zh-CN" altLang="en-US" dirty="0"/>
              <a:t> </a:t>
            </a:r>
            <a:r>
              <a:rPr lang="en-US" altLang="zh-TW" dirty="0"/>
              <a:t>or </a:t>
            </a:r>
            <a:r>
              <a:rPr lang="zh-TW" altLang="en-US" dirty="0"/>
              <a:t>楷體</a:t>
            </a: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25"/>
          </p:nvPr>
        </p:nvSpPr>
        <p:spPr>
          <a:xfrm>
            <a:off x="7236127" y="6356356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TW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5B62B97-601B-7F45-9195-8C21ECFC0FF1}"/>
              </a:ext>
            </a:extLst>
          </p:cNvPr>
          <p:cNvSpPr/>
          <p:nvPr userDrawn="1"/>
        </p:nvSpPr>
        <p:spPr>
          <a:xfrm>
            <a:off x="0" y="0"/>
            <a:ext cx="12192000" cy="246097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10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j-lt"/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425B9A4C-3F6F-A57A-A677-A415F4925A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26" y="79023"/>
            <a:ext cx="12257123" cy="195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3113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/>
          <p:nvPr userDrawn="1"/>
        </p:nvSpPr>
        <p:spPr>
          <a:xfrm rot="10800000" flipV="1">
            <a:off x="-1" y="2348949"/>
            <a:ext cx="1011772" cy="78008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5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5000"/>
              <a:gd name="connsiteY0" fmla="*/ 10000 h 10000"/>
              <a:gd name="connsiteX1" fmla="*/ 2000 w 5000"/>
              <a:gd name="connsiteY1" fmla="*/ 0 h 10000"/>
              <a:gd name="connsiteX2" fmla="*/ 5000 w 5000"/>
              <a:gd name="connsiteY2" fmla="*/ 0 h 10000"/>
              <a:gd name="connsiteX3" fmla="*/ 5000 w 5000"/>
              <a:gd name="connsiteY3" fmla="*/ 10000 h 10000"/>
              <a:gd name="connsiteX4" fmla="*/ 0 w 5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0" h="10000">
                <a:moveTo>
                  <a:pt x="0" y="10000"/>
                </a:moveTo>
                <a:lnTo>
                  <a:pt x="2000" y="0"/>
                </a:lnTo>
                <a:lnTo>
                  <a:pt x="5000" y="0"/>
                </a:lnTo>
                <a:lnTo>
                  <a:pt x="5000" y="10000"/>
                </a:ln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88" tIns="60944" rIns="121888" bIns="60944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prstClr val="black"/>
              </a:solidFill>
              <a:latin typeface="Gill Sans MT" pitchFamily="34" charset="0"/>
              <a:ea typeface="Noto Sans CJK SC Medium" pitchFamily="34" charset="-128"/>
              <a:cs typeface="新細明體" pitchFamily="-65" charset="-120"/>
            </a:endParaRPr>
          </a:p>
        </p:txBody>
      </p:sp>
      <p:sp>
        <p:nvSpPr>
          <p:cNvPr id="12" name="文字版面配置區 15"/>
          <p:cNvSpPr>
            <a:spLocks noGrp="1"/>
          </p:cNvSpPr>
          <p:nvPr>
            <p:ph type="body" sz="quarter" idx="11" hasCustomPrompt="1"/>
          </p:nvPr>
        </p:nvSpPr>
        <p:spPr>
          <a:xfrm>
            <a:off x="1115474" y="4869160"/>
            <a:ext cx="10561172" cy="1988840"/>
          </a:xfrm>
        </p:spPr>
        <p:txBody>
          <a:bodyPr anchor="t" anchorCtr="0">
            <a:normAutofit/>
          </a:bodyPr>
          <a:lstStyle>
            <a:lvl1pPr marL="0" indent="0" algn="l" defTabSz="1218810" rtl="0" eaLnBrk="1" fontAlgn="auto" latinLnBrk="0" hangingPunct="1">
              <a:spcBef>
                <a:spcPct val="20000"/>
              </a:spcBef>
              <a:spcAft>
                <a:spcPts val="0"/>
              </a:spcAft>
              <a:buFontTx/>
              <a:buNone/>
              <a:defRPr kumimoji="0" lang="en-US" altLang="zh-TW" sz="2133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Gill Sans MT" pitchFamily="34" charset="0"/>
                <a:ea typeface="微軟正黑體" pitchFamily="34" charset="-120"/>
                <a:cs typeface="+mn-cs"/>
              </a:defRPr>
            </a:lvl1pPr>
          </a:lstStyle>
          <a:p>
            <a:pPr>
              <a:buFontTx/>
              <a:buNone/>
            </a:pPr>
            <a:r>
              <a:rPr lang="en-US" altLang="zh-TW" sz="2133" dirty="0">
                <a:solidFill>
                  <a:schemeClr val="bg1">
                    <a:lumMod val="50000"/>
                  </a:schemeClr>
                </a:solidFill>
                <a:latin typeface="Gill Sans MT" pitchFamily="34" charset="0"/>
              </a:rPr>
              <a:t>Presenter’s Name</a:t>
            </a:r>
          </a:p>
          <a:p>
            <a:pPr>
              <a:buFontTx/>
              <a:buNone/>
            </a:pPr>
            <a:r>
              <a:rPr lang="en-US" altLang="zh-TW" sz="2133" dirty="0">
                <a:solidFill>
                  <a:schemeClr val="bg1">
                    <a:lumMod val="50000"/>
                  </a:schemeClr>
                </a:solidFill>
                <a:latin typeface="Gill Sans MT" pitchFamily="34" charset="0"/>
              </a:rPr>
              <a:t>Presenter’s Title / Department</a:t>
            </a:r>
          </a:p>
          <a:p>
            <a:pPr>
              <a:buFontTx/>
              <a:buNone/>
            </a:pPr>
            <a:r>
              <a:rPr lang="en-US" altLang="zh-TW" sz="2133" dirty="0">
                <a:solidFill>
                  <a:schemeClr val="bg1">
                    <a:lumMod val="50000"/>
                  </a:schemeClr>
                </a:solidFill>
                <a:latin typeface="Gill Sans MT" pitchFamily="34" charset="0"/>
              </a:rPr>
              <a:t>Date YYYY.MM.DD</a:t>
            </a:r>
          </a:p>
          <a:p>
            <a:pPr>
              <a:buFontTx/>
              <a:buNone/>
            </a:pPr>
            <a:r>
              <a:rPr lang="en-US" altLang="zh-TW" sz="2133" dirty="0">
                <a:solidFill>
                  <a:schemeClr val="bg1">
                    <a:lumMod val="50000"/>
                  </a:schemeClr>
                </a:solidFill>
                <a:latin typeface="Gill Sans MT" pitchFamily="34" charset="0"/>
              </a:rPr>
              <a:t>Gill Sans MT or </a:t>
            </a:r>
            <a:r>
              <a:rPr lang="zh-TW" altLang="en-US" sz="2133" dirty="0">
                <a:solidFill>
                  <a:schemeClr val="bg1">
                    <a:lumMod val="50000"/>
                  </a:schemeClr>
                </a:solidFill>
                <a:latin typeface="Gill Sans MT" pitchFamily="34" charset="0"/>
              </a:rPr>
              <a:t>微軟正黑 </a:t>
            </a:r>
            <a:r>
              <a:rPr lang="en-US" altLang="zh-TW" sz="2133" dirty="0">
                <a:solidFill>
                  <a:schemeClr val="bg1">
                    <a:lumMod val="50000"/>
                  </a:schemeClr>
                </a:solidFill>
                <a:latin typeface="Gill Sans MT" pitchFamily="34" charset="0"/>
              </a:rPr>
              <a:t>16pt</a:t>
            </a: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>
          <a:xfrm>
            <a:off x="1132807" y="1818560"/>
            <a:ext cx="10972800" cy="2640293"/>
          </a:xfrm>
        </p:spPr>
        <p:txBody>
          <a:bodyPr>
            <a:normAutofit/>
          </a:bodyPr>
          <a:lstStyle>
            <a:lvl1pPr marL="0" marR="0" indent="0" algn="l" defTabSz="121881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zh-TW" altLang="en-US" sz="5867" b="1" i="0" u="none" strike="noStrike" kern="1200" cap="none" spc="0" normalizeH="0" baseline="0" noProof="0">
                <a:ln>
                  <a:noFill/>
                </a:ln>
                <a:solidFill>
                  <a:srgbClr val="0083A2"/>
                </a:solidFill>
                <a:effectLst/>
                <a:uLnTx/>
                <a:uFillTx/>
                <a:latin typeface="Times New Roman" panose="02020603050405020304" pitchFamily="18" charset="0"/>
                <a:ea typeface="KaiTi" panose="02010609060101010101" pitchFamily="49" charset="-122"/>
                <a:cs typeface="+mj-cs"/>
              </a:defRPr>
            </a:lvl1pPr>
          </a:lstStyle>
          <a:p>
            <a:pPr marL="0" marR="0" lvl="0" indent="0" algn="l" defTabSz="121881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TW" dirty="0"/>
              <a:t>Content</a:t>
            </a:r>
            <a:br>
              <a:rPr lang="en-US" altLang="zh-TW" dirty="0"/>
            </a:br>
            <a:r>
              <a:rPr lang="en-US" altLang="zh-TW" dirty="0"/>
              <a:t>T</a:t>
            </a:r>
            <a:r>
              <a:rPr lang="en-US" altLang="zh-CN" dirty="0"/>
              <a:t>imes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Roman</a:t>
            </a:r>
            <a:r>
              <a:rPr lang="zh-CN" altLang="en-US" dirty="0"/>
              <a:t> </a:t>
            </a:r>
            <a:r>
              <a:rPr lang="en-US" altLang="zh-TW" dirty="0"/>
              <a:t>or </a:t>
            </a:r>
            <a:r>
              <a:rPr lang="zh-TW" altLang="en-US" dirty="0"/>
              <a:t>楷體</a:t>
            </a:r>
          </a:p>
        </p:txBody>
      </p:sp>
      <p:sp>
        <p:nvSpPr>
          <p:cNvPr id="13" name="頁尾版面配置區 7"/>
          <p:cNvSpPr>
            <a:spLocks noGrp="1"/>
          </p:cNvSpPr>
          <p:nvPr>
            <p:ph type="ftr" sz="quarter" idx="25"/>
          </p:nvPr>
        </p:nvSpPr>
        <p:spPr>
          <a:xfrm>
            <a:off x="7236127" y="635635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TW" alt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D28B27D4-87A1-8708-F0FB-153853DFE4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5504" y="-94209"/>
            <a:ext cx="7349772" cy="117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90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t_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/>
          <p:nvPr userDrawn="1"/>
        </p:nvSpPr>
        <p:spPr>
          <a:xfrm rot="10800000" flipH="1">
            <a:off x="-58013" y="-1"/>
            <a:ext cx="3222837" cy="6858001"/>
          </a:xfrm>
          <a:custGeom>
            <a:avLst/>
            <a:gdLst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1628775 w 5143500"/>
              <a:gd name="connsiteY2" fmla="*/ 1619250 h 5143500"/>
              <a:gd name="connsiteX3" fmla="*/ 5143500 w 5143500"/>
              <a:gd name="connsiteY3" fmla="*/ 5143500 h 5143500"/>
              <a:gd name="connsiteX4" fmla="*/ 0 w 5143500"/>
              <a:gd name="connsiteY4" fmla="*/ 5143500 h 5143500"/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2726795 w 5143500"/>
              <a:gd name="connsiteY2" fmla="*/ 0 h 5143500"/>
              <a:gd name="connsiteX3" fmla="*/ 5143500 w 5143500"/>
              <a:gd name="connsiteY3" fmla="*/ 5143500 h 5143500"/>
              <a:gd name="connsiteX4" fmla="*/ 0 w 5143500"/>
              <a:gd name="connsiteY4" fmla="*/ 5143500 h 5143500"/>
              <a:gd name="connsiteX0" fmla="*/ 2481809 w 5143500"/>
              <a:gd name="connsiteY0" fmla="*/ 5143499 h 5143500"/>
              <a:gd name="connsiteX1" fmla="*/ 0 w 5143500"/>
              <a:gd name="connsiteY1" fmla="*/ 0 h 5143500"/>
              <a:gd name="connsiteX2" fmla="*/ 2726795 w 5143500"/>
              <a:gd name="connsiteY2" fmla="*/ 0 h 5143500"/>
              <a:gd name="connsiteX3" fmla="*/ 5143500 w 5143500"/>
              <a:gd name="connsiteY3" fmla="*/ 5143500 h 5143500"/>
              <a:gd name="connsiteX4" fmla="*/ 2481809 w 5143500"/>
              <a:gd name="connsiteY4" fmla="*/ 5143499 h 5143500"/>
              <a:gd name="connsiteX0" fmla="*/ 224986 w 2886677"/>
              <a:gd name="connsiteY0" fmla="*/ 5143500 h 5143501"/>
              <a:gd name="connsiteX1" fmla="*/ 0 w 2886677"/>
              <a:gd name="connsiteY1" fmla="*/ 0 h 5143501"/>
              <a:gd name="connsiteX2" fmla="*/ 469972 w 2886677"/>
              <a:gd name="connsiteY2" fmla="*/ 1 h 5143501"/>
              <a:gd name="connsiteX3" fmla="*/ 2886677 w 2886677"/>
              <a:gd name="connsiteY3" fmla="*/ 5143501 h 5143501"/>
              <a:gd name="connsiteX4" fmla="*/ 224986 w 2886677"/>
              <a:gd name="connsiteY4" fmla="*/ 5143500 h 5143501"/>
              <a:gd name="connsiteX0" fmla="*/ 0 w 2661691"/>
              <a:gd name="connsiteY0" fmla="*/ 5143500 h 5143501"/>
              <a:gd name="connsiteX1" fmla="*/ 288489 w 2661691"/>
              <a:gd name="connsiteY1" fmla="*/ 0 h 5143501"/>
              <a:gd name="connsiteX2" fmla="*/ 244986 w 2661691"/>
              <a:gd name="connsiteY2" fmla="*/ 1 h 5143501"/>
              <a:gd name="connsiteX3" fmla="*/ 2661691 w 2661691"/>
              <a:gd name="connsiteY3" fmla="*/ 5143501 h 5143501"/>
              <a:gd name="connsiteX4" fmla="*/ 0 w 2661691"/>
              <a:gd name="connsiteY4" fmla="*/ 5143500 h 5143501"/>
              <a:gd name="connsiteX0" fmla="*/ 43503 w 2416705"/>
              <a:gd name="connsiteY0" fmla="*/ 5143500 h 5143501"/>
              <a:gd name="connsiteX1" fmla="*/ 43503 w 2416705"/>
              <a:gd name="connsiteY1" fmla="*/ 0 h 5143501"/>
              <a:gd name="connsiteX2" fmla="*/ 0 w 2416705"/>
              <a:gd name="connsiteY2" fmla="*/ 1 h 5143501"/>
              <a:gd name="connsiteX3" fmla="*/ 2416705 w 2416705"/>
              <a:gd name="connsiteY3" fmla="*/ 5143501 h 5143501"/>
              <a:gd name="connsiteX4" fmla="*/ 43503 w 2416705"/>
              <a:gd name="connsiteY4" fmla="*/ 5143500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6705" h="5143501">
                <a:moveTo>
                  <a:pt x="43503" y="5143500"/>
                </a:moveTo>
                <a:lnTo>
                  <a:pt x="43503" y="0"/>
                </a:lnTo>
                <a:lnTo>
                  <a:pt x="0" y="1"/>
                </a:lnTo>
                <a:lnTo>
                  <a:pt x="2416705" y="5143501"/>
                </a:lnTo>
                <a:lnTo>
                  <a:pt x="43503" y="514350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1867">
              <a:solidFill>
                <a:prstClr val="white"/>
              </a:solidFill>
              <a:latin typeface="Gill Sans MT" pitchFamily="34" charset="0"/>
              <a:ea typeface="Noto Sans CJK SC Medium" pitchFamily="34" charset="-128"/>
            </a:endParaRPr>
          </a:p>
        </p:txBody>
      </p:sp>
      <p:sp>
        <p:nvSpPr>
          <p:cNvPr id="15" name="手繪多邊形 14"/>
          <p:cNvSpPr/>
          <p:nvPr userDrawn="1"/>
        </p:nvSpPr>
        <p:spPr>
          <a:xfrm rot="1500000">
            <a:off x="1109504" y="-409360"/>
            <a:ext cx="348925" cy="6861859"/>
          </a:xfrm>
          <a:custGeom>
            <a:avLst/>
            <a:gdLst>
              <a:gd name="connsiteX0" fmla="*/ 0 w 225024"/>
              <a:gd name="connsiteY0" fmla="*/ 0 h 5940000"/>
              <a:gd name="connsiteX1" fmla="*/ 225024 w 225024"/>
              <a:gd name="connsiteY1" fmla="*/ 0 h 5940000"/>
              <a:gd name="connsiteX2" fmla="*/ 225024 w 225024"/>
              <a:gd name="connsiteY2" fmla="*/ 5940000 h 5940000"/>
              <a:gd name="connsiteX3" fmla="*/ 0 w 225024"/>
              <a:gd name="connsiteY3" fmla="*/ 5940000 h 5940000"/>
              <a:gd name="connsiteX4" fmla="*/ 0 w 225024"/>
              <a:gd name="connsiteY4" fmla="*/ 0 h 5940000"/>
              <a:gd name="connsiteX0" fmla="*/ 13204 w 238228"/>
              <a:gd name="connsiteY0" fmla="*/ 0 h 5940000"/>
              <a:gd name="connsiteX1" fmla="*/ 238228 w 238228"/>
              <a:gd name="connsiteY1" fmla="*/ 0 h 5940000"/>
              <a:gd name="connsiteX2" fmla="*/ 238228 w 238228"/>
              <a:gd name="connsiteY2" fmla="*/ 5940000 h 5940000"/>
              <a:gd name="connsiteX3" fmla="*/ 13204 w 238228"/>
              <a:gd name="connsiteY3" fmla="*/ 5940000 h 5940000"/>
              <a:gd name="connsiteX4" fmla="*/ 0 w 238228"/>
              <a:gd name="connsiteY4" fmla="*/ 4730313 h 5940000"/>
              <a:gd name="connsiteX5" fmla="*/ 13204 w 238228"/>
              <a:gd name="connsiteY5" fmla="*/ 0 h 5940000"/>
              <a:gd name="connsiteX0" fmla="*/ 13204 w 238228"/>
              <a:gd name="connsiteY0" fmla="*/ 0 h 5940000"/>
              <a:gd name="connsiteX1" fmla="*/ 238228 w 238228"/>
              <a:gd name="connsiteY1" fmla="*/ 0 h 5940000"/>
              <a:gd name="connsiteX2" fmla="*/ 233662 w 238228"/>
              <a:gd name="connsiteY2" fmla="*/ 5231404 h 5940000"/>
              <a:gd name="connsiteX3" fmla="*/ 238228 w 238228"/>
              <a:gd name="connsiteY3" fmla="*/ 5940000 h 5940000"/>
              <a:gd name="connsiteX4" fmla="*/ 13204 w 238228"/>
              <a:gd name="connsiteY4" fmla="*/ 5940000 h 5940000"/>
              <a:gd name="connsiteX5" fmla="*/ 0 w 238228"/>
              <a:gd name="connsiteY5" fmla="*/ 4730313 h 5940000"/>
              <a:gd name="connsiteX6" fmla="*/ 13204 w 238228"/>
              <a:gd name="connsiteY6" fmla="*/ 0 h 5940000"/>
              <a:gd name="connsiteX0" fmla="*/ 13204 w 238228"/>
              <a:gd name="connsiteY0" fmla="*/ 5940000 h 6031440"/>
              <a:gd name="connsiteX1" fmla="*/ 0 w 238228"/>
              <a:gd name="connsiteY1" fmla="*/ 4730313 h 6031440"/>
              <a:gd name="connsiteX2" fmla="*/ 13204 w 238228"/>
              <a:gd name="connsiteY2" fmla="*/ 0 h 6031440"/>
              <a:gd name="connsiteX3" fmla="*/ 238228 w 238228"/>
              <a:gd name="connsiteY3" fmla="*/ 0 h 6031440"/>
              <a:gd name="connsiteX4" fmla="*/ 233662 w 238228"/>
              <a:gd name="connsiteY4" fmla="*/ 5231404 h 6031440"/>
              <a:gd name="connsiteX5" fmla="*/ 238228 w 238228"/>
              <a:gd name="connsiteY5" fmla="*/ 5940000 h 6031440"/>
              <a:gd name="connsiteX6" fmla="*/ 104644 w 238228"/>
              <a:gd name="connsiteY6" fmla="*/ 6031440 h 6031440"/>
              <a:gd name="connsiteX0" fmla="*/ 13204 w 238228"/>
              <a:gd name="connsiteY0" fmla="*/ 5940000 h 5940000"/>
              <a:gd name="connsiteX1" fmla="*/ 0 w 238228"/>
              <a:gd name="connsiteY1" fmla="*/ 4730313 h 5940000"/>
              <a:gd name="connsiteX2" fmla="*/ 13204 w 238228"/>
              <a:gd name="connsiteY2" fmla="*/ 0 h 5940000"/>
              <a:gd name="connsiteX3" fmla="*/ 238228 w 238228"/>
              <a:gd name="connsiteY3" fmla="*/ 0 h 5940000"/>
              <a:gd name="connsiteX4" fmla="*/ 233662 w 238228"/>
              <a:gd name="connsiteY4" fmla="*/ 5231404 h 5940000"/>
              <a:gd name="connsiteX5" fmla="*/ 238228 w 238228"/>
              <a:gd name="connsiteY5" fmla="*/ 5940000 h 5940000"/>
              <a:gd name="connsiteX0" fmla="*/ 13204 w 238228"/>
              <a:gd name="connsiteY0" fmla="*/ 5940000 h 5940000"/>
              <a:gd name="connsiteX1" fmla="*/ 0 w 238228"/>
              <a:gd name="connsiteY1" fmla="*/ 4730313 h 5940000"/>
              <a:gd name="connsiteX2" fmla="*/ 13204 w 238228"/>
              <a:gd name="connsiteY2" fmla="*/ 0 h 5940000"/>
              <a:gd name="connsiteX3" fmla="*/ 238228 w 238228"/>
              <a:gd name="connsiteY3" fmla="*/ 0 h 5940000"/>
              <a:gd name="connsiteX4" fmla="*/ 233662 w 238228"/>
              <a:gd name="connsiteY4" fmla="*/ 5231404 h 5940000"/>
              <a:gd name="connsiteX0" fmla="*/ 0 w 238228"/>
              <a:gd name="connsiteY0" fmla="*/ 4730313 h 5231404"/>
              <a:gd name="connsiteX1" fmla="*/ 13204 w 238228"/>
              <a:gd name="connsiteY1" fmla="*/ 0 h 5231404"/>
              <a:gd name="connsiteX2" fmla="*/ 238228 w 238228"/>
              <a:gd name="connsiteY2" fmla="*/ 0 h 5231404"/>
              <a:gd name="connsiteX3" fmla="*/ 233662 w 238228"/>
              <a:gd name="connsiteY3" fmla="*/ 5231404 h 5231404"/>
              <a:gd name="connsiteX0" fmla="*/ 25527 w 263755"/>
              <a:gd name="connsiteY0" fmla="*/ 5354752 h 5855843"/>
              <a:gd name="connsiteX1" fmla="*/ 31368 w 263755"/>
              <a:gd name="connsiteY1" fmla="*/ 788385 h 5855843"/>
              <a:gd name="connsiteX2" fmla="*/ 38731 w 263755"/>
              <a:gd name="connsiteY2" fmla="*/ 624439 h 5855843"/>
              <a:gd name="connsiteX3" fmla="*/ 263755 w 263755"/>
              <a:gd name="connsiteY3" fmla="*/ 624439 h 5855843"/>
              <a:gd name="connsiteX4" fmla="*/ 259189 w 263755"/>
              <a:gd name="connsiteY4" fmla="*/ 5855843 h 5855843"/>
              <a:gd name="connsiteX0" fmla="*/ 25527 w 276123"/>
              <a:gd name="connsiteY0" fmla="*/ 5354752 h 5855843"/>
              <a:gd name="connsiteX1" fmla="*/ 31368 w 276123"/>
              <a:gd name="connsiteY1" fmla="*/ 788385 h 5855843"/>
              <a:gd name="connsiteX2" fmla="*/ 38731 w 276123"/>
              <a:gd name="connsiteY2" fmla="*/ 624439 h 5855843"/>
              <a:gd name="connsiteX3" fmla="*/ 263755 w 276123"/>
              <a:gd name="connsiteY3" fmla="*/ 624439 h 5855843"/>
              <a:gd name="connsiteX4" fmla="*/ 276123 w 276123"/>
              <a:gd name="connsiteY4" fmla="*/ 709449 h 5855843"/>
              <a:gd name="connsiteX5" fmla="*/ 259189 w 276123"/>
              <a:gd name="connsiteY5" fmla="*/ 5855843 h 5855843"/>
              <a:gd name="connsiteX0" fmla="*/ 25527 w 276123"/>
              <a:gd name="connsiteY0" fmla="*/ 5354752 h 5855843"/>
              <a:gd name="connsiteX1" fmla="*/ 31368 w 276123"/>
              <a:gd name="connsiteY1" fmla="*/ 788385 h 5855843"/>
              <a:gd name="connsiteX2" fmla="*/ 38731 w 276123"/>
              <a:gd name="connsiteY2" fmla="*/ 624439 h 5855843"/>
              <a:gd name="connsiteX3" fmla="*/ 263755 w 276123"/>
              <a:gd name="connsiteY3" fmla="*/ 624439 h 5855843"/>
              <a:gd name="connsiteX4" fmla="*/ 276123 w 276123"/>
              <a:gd name="connsiteY4" fmla="*/ 709449 h 5855843"/>
              <a:gd name="connsiteX5" fmla="*/ 259189 w 276123"/>
              <a:gd name="connsiteY5" fmla="*/ 5855843 h 5855843"/>
              <a:gd name="connsiteX0" fmla="*/ 25527 w 276123"/>
              <a:gd name="connsiteY0" fmla="*/ 5354752 h 5855843"/>
              <a:gd name="connsiteX1" fmla="*/ 31368 w 276123"/>
              <a:gd name="connsiteY1" fmla="*/ 788385 h 5855843"/>
              <a:gd name="connsiteX2" fmla="*/ 38731 w 276123"/>
              <a:gd name="connsiteY2" fmla="*/ 624439 h 5855843"/>
              <a:gd name="connsiteX3" fmla="*/ 263755 w 276123"/>
              <a:gd name="connsiteY3" fmla="*/ 624439 h 5855843"/>
              <a:gd name="connsiteX4" fmla="*/ 276123 w 276123"/>
              <a:gd name="connsiteY4" fmla="*/ 709449 h 5855843"/>
              <a:gd name="connsiteX5" fmla="*/ 259189 w 276123"/>
              <a:gd name="connsiteY5" fmla="*/ 5855843 h 5855843"/>
              <a:gd name="connsiteX0" fmla="*/ 25527 w 303320"/>
              <a:gd name="connsiteY0" fmla="*/ 5517200 h 6018291"/>
              <a:gd name="connsiteX1" fmla="*/ 31368 w 303320"/>
              <a:gd name="connsiteY1" fmla="*/ 950833 h 6018291"/>
              <a:gd name="connsiteX2" fmla="*/ 38731 w 303320"/>
              <a:gd name="connsiteY2" fmla="*/ 786887 h 6018291"/>
              <a:gd name="connsiteX3" fmla="*/ 263755 w 303320"/>
              <a:gd name="connsiteY3" fmla="*/ 786887 h 6018291"/>
              <a:gd name="connsiteX4" fmla="*/ 276123 w 303320"/>
              <a:gd name="connsiteY4" fmla="*/ 871897 h 6018291"/>
              <a:gd name="connsiteX5" fmla="*/ 259189 w 303320"/>
              <a:gd name="connsiteY5" fmla="*/ 6018291 h 6018291"/>
              <a:gd name="connsiteX0" fmla="*/ 27588 w 278184"/>
              <a:gd name="connsiteY0" fmla="*/ 5517204 h 6018295"/>
              <a:gd name="connsiteX1" fmla="*/ 33429 w 278184"/>
              <a:gd name="connsiteY1" fmla="*/ 950837 h 6018295"/>
              <a:gd name="connsiteX2" fmla="*/ 40792 w 278184"/>
              <a:gd name="connsiteY2" fmla="*/ 786891 h 6018295"/>
              <a:gd name="connsiteX3" fmla="*/ 278184 w 278184"/>
              <a:gd name="connsiteY3" fmla="*/ 871901 h 6018295"/>
              <a:gd name="connsiteX4" fmla="*/ 261250 w 278184"/>
              <a:gd name="connsiteY4" fmla="*/ 6018295 h 6018295"/>
              <a:gd name="connsiteX0" fmla="*/ 34378 w 316483"/>
              <a:gd name="connsiteY0" fmla="*/ 5517204 h 6018295"/>
              <a:gd name="connsiteX1" fmla="*/ 40219 w 316483"/>
              <a:gd name="connsiteY1" fmla="*/ 950837 h 6018295"/>
              <a:gd name="connsiteX2" fmla="*/ 275691 w 316483"/>
              <a:gd name="connsiteY2" fmla="*/ 597150 h 6018295"/>
              <a:gd name="connsiteX3" fmla="*/ 284974 w 316483"/>
              <a:gd name="connsiteY3" fmla="*/ 871901 h 6018295"/>
              <a:gd name="connsiteX4" fmla="*/ 268040 w 316483"/>
              <a:gd name="connsiteY4" fmla="*/ 6018295 h 6018295"/>
              <a:gd name="connsiteX0" fmla="*/ 34378 w 316483"/>
              <a:gd name="connsiteY0" fmla="*/ 5517204 h 6018295"/>
              <a:gd name="connsiteX1" fmla="*/ 40219 w 316483"/>
              <a:gd name="connsiteY1" fmla="*/ 950837 h 6018295"/>
              <a:gd name="connsiteX2" fmla="*/ 275691 w 316483"/>
              <a:gd name="connsiteY2" fmla="*/ 597150 h 6018295"/>
              <a:gd name="connsiteX3" fmla="*/ 284974 w 316483"/>
              <a:gd name="connsiteY3" fmla="*/ 871901 h 6018295"/>
              <a:gd name="connsiteX4" fmla="*/ 268040 w 316483"/>
              <a:gd name="connsiteY4" fmla="*/ 6018295 h 6018295"/>
              <a:gd name="connsiteX0" fmla="*/ 34378 w 316483"/>
              <a:gd name="connsiteY0" fmla="*/ 5517204 h 6018295"/>
              <a:gd name="connsiteX1" fmla="*/ 40219 w 316483"/>
              <a:gd name="connsiteY1" fmla="*/ 950837 h 6018295"/>
              <a:gd name="connsiteX2" fmla="*/ 275691 w 316483"/>
              <a:gd name="connsiteY2" fmla="*/ 597150 h 6018295"/>
              <a:gd name="connsiteX3" fmla="*/ 284974 w 316483"/>
              <a:gd name="connsiteY3" fmla="*/ 871901 h 6018295"/>
              <a:gd name="connsiteX4" fmla="*/ 268040 w 316483"/>
              <a:gd name="connsiteY4" fmla="*/ 6018295 h 6018295"/>
              <a:gd name="connsiteX0" fmla="*/ 34378 w 316483"/>
              <a:gd name="connsiteY0" fmla="*/ 5517204 h 6018295"/>
              <a:gd name="connsiteX1" fmla="*/ 40219 w 316483"/>
              <a:gd name="connsiteY1" fmla="*/ 950837 h 6018295"/>
              <a:gd name="connsiteX2" fmla="*/ 275691 w 316483"/>
              <a:gd name="connsiteY2" fmla="*/ 597150 h 6018295"/>
              <a:gd name="connsiteX3" fmla="*/ 284974 w 316483"/>
              <a:gd name="connsiteY3" fmla="*/ 871901 h 6018295"/>
              <a:gd name="connsiteX4" fmla="*/ 268040 w 316483"/>
              <a:gd name="connsiteY4" fmla="*/ 6018295 h 6018295"/>
              <a:gd name="connsiteX0" fmla="*/ 69355 w 319951"/>
              <a:gd name="connsiteY0" fmla="*/ 5517204 h 6018295"/>
              <a:gd name="connsiteX1" fmla="*/ 75196 w 319951"/>
              <a:gd name="connsiteY1" fmla="*/ 950837 h 6018295"/>
              <a:gd name="connsiteX2" fmla="*/ 188304 w 319951"/>
              <a:gd name="connsiteY2" fmla="*/ 654210 h 6018295"/>
              <a:gd name="connsiteX3" fmla="*/ 319951 w 319951"/>
              <a:gd name="connsiteY3" fmla="*/ 871901 h 6018295"/>
              <a:gd name="connsiteX4" fmla="*/ 303017 w 319951"/>
              <a:gd name="connsiteY4" fmla="*/ 6018295 h 6018295"/>
              <a:gd name="connsiteX0" fmla="*/ 53084 w 303680"/>
              <a:gd name="connsiteY0" fmla="*/ 5517204 h 6018295"/>
              <a:gd name="connsiteX1" fmla="*/ 58925 w 303680"/>
              <a:gd name="connsiteY1" fmla="*/ 950837 h 6018295"/>
              <a:gd name="connsiteX2" fmla="*/ 188304 w 303680"/>
              <a:gd name="connsiteY2" fmla="*/ 795595 h 6018295"/>
              <a:gd name="connsiteX3" fmla="*/ 303680 w 303680"/>
              <a:gd name="connsiteY3" fmla="*/ 871901 h 6018295"/>
              <a:gd name="connsiteX4" fmla="*/ 286746 w 303680"/>
              <a:gd name="connsiteY4" fmla="*/ 6018295 h 6018295"/>
              <a:gd name="connsiteX0" fmla="*/ 16696 w 267292"/>
              <a:gd name="connsiteY0" fmla="*/ 5517204 h 6018295"/>
              <a:gd name="connsiteX1" fmla="*/ 22537 w 267292"/>
              <a:gd name="connsiteY1" fmla="*/ 950837 h 6018295"/>
              <a:gd name="connsiteX2" fmla="*/ 151916 w 267292"/>
              <a:gd name="connsiteY2" fmla="*/ 795595 h 6018295"/>
              <a:gd name="connsiteX3" fmla="*/ 267292 w 267292"/>
              <a:gd name="connsiteY3" fmla="*/ 871901 h 6018295"/>
              <a:gd name="connsiteX4" fmla="*/ 250358 w 267292"/>
              <a:gd name="connsiteY4" fmla="*/ 6018295 h 6018295"/>
              <a:gd name="connsiteX0" fmla="*/ 16696 w 267292"/>
              <a:gd name="connsiteY0" fmla="*/ 5517204 h 6018295"/>
              <a:gd name="connsiteX1" fmla="*/ 22537 w 267292"/>
              <a:gd name="connsiteY1" fmla="*/ 950837 h 6018295"/>
              <a:gd name="connsiteX2" fmla="*/ 151916 w 267292"/>
              <a:gd name="connsiteY2" fmla="*/ 795595 h 6018295"/>
              <a:gd name="connsiteX3" fmla="*/ 267292 w 267292"/>
              <a:gd name="connsiteY3" fmla="*/ 871901 h 6018295"/>
              <a:gd name="connsiteX4" fmla="*/ 250358 w 267292"/>
              <a:gd name="connsiteY4" fmla="*/ 6018295 h 6018295"/>
              <a:gd name="connsiteX0" fmla="*/ 11098 w 261694"/>
              <a:gd name="connsiteY0" fmla="*/ 5517204 h 6018295"/>
              <a:gd name="connsiteX1" fmla="*/ 16939 w 261694"/>
              <a:gd name="connsiteY1" fmla="*/ 950837 h 6018295"/>
              <a:gd name="connsiteX2" fmla="*/ 146318 w 261694"/>
              <a:gd name="connsiteY2" fmla="*/ 795595 h 6018295"/>
              <a:gd name="connsiteX3" fmla="*/ 261694 w 261694"/>
              <a:gd name="connsiteY3" fmla="*/ 871901 h 6018295"/>
              <a:gd name="connsiteX4" fmla="*/ 244760 w 261694"/>
              <a:gd name="connsiteY4" fmla="*/ 6018295 h 6018295"/>
              <a:gd name="connsiteX0" fmla="*/ 11098 w 267554"/>
              <a:gd name="connsiteY0" fmla="*/ 5517204 h 6018295"/>
              <a:gd name="connsiteX1" fmla="*/ 16939 w 267554"/>
              <a:gd name="connsiteY1" fmla="*/ 950837 h 6018295"/>
              <a:gd name="connsiteX2" fmla="*/ 146318 w 267554"/>
              <a:gd name="connsiteY2" fmla="*/ 795595 h 6018295"/>
              <a:gd name="connsiteX3" fmla="*/ 261694 w 267554"/>
              <a:gd name="connsiteY3" fmla="*/ 871901 h 6018295"/>
              <a:gd name="connsiteX4" fmla="*/ 244760 w 267554"/>
              <a:gd name="connsiteY4" fmla="*/ 6018295 h 6018295"/>
              <a:gd name="connsiteX0" fmla="*/ 14720 w 271176"/>
              <a:gd name="connsiteY0" fmla="*/ 4734765 h 5235856"/>
              <a:gd name="connsiteX1" fmla="*/ 20561 w 271176"/>
              <a:gd name="connsiteY1" fmla="*/ 168398 h 5235856"/>
              <a:gd name="connsiteX2" fmla="*/ 149940 w 271176"/>
              <a:gd name="connsiteY2" fmla="*/ 13156 h 5235856"/>
              <a:gd name="connsiteX3" fmla="*/ 265316 w 271176"/>
              <a:gd name="connsiteY3" fmla="*/ 89462 h 5235856"/>
              <a:gd name="connsiteX4" fmla="*/ 248382 w 271176"/>
              <a:gd name="connsiteY4" fmla="*/ 5235856 h 5235856"/>
              <a:gd name="connsiteX0" fmla="*/ 14720 w 271176"/>
              <a:gd name="connsiteY0" fmla="*/ 4734765 h 5235856"/>
              <a:gd name="connsiteX1" fmla="*/ 20561 w 271176"/>
              <a:gd name="connsiteY1" fmla="*/ 168398 h 5235856"/>
              <a:gd name="connsiteX2" fmla="*/ 149940 w 271176"/>
              <a:gd name="connsiteY2" fmla="*/ 13156 h 5235856"/>
              <a:gd name="connsiteX3" fmla="*/ 265316 w 271176"/>
              <a:gd name="connsiteY3" fmla="*/ 89462 h 5235856"/>
              <a:gd name="connsiteX4" fmla="*/ 248382 w 271176"/>
              <a:gd name="connsiteY4" fmla="*/ 5235856 h 5235856"/>
              <a:gd name="connsiteX0" fmla="*/ 14720 w 271176"/>
              <a:gd name="connsiteY0" fmla="*/ 4734765 h 5235856"/>
              <a:gd name="connsiteX1" fmla="*/ 20561 w 271176"/>
              <a:gd name="connsiteY1" fmla="*/ 168398 h 5235856"/>
              <a:gd name="connsiteX2" fmla="*/ 149940 w 271176"/>
              <a:gd name="connsiteY2" fmla="*/ 13156 h 5235856"/>
              <a:gd name="connsiteX3" fmla="*/ 265316 w 271176"/>
              <a:gd name="connsiteY3" fmla="*/ 89462 h 5235856"/>
              <a:gd name="connsiteX4" fmla="*/ 248382 w 271176"/>
              <a:gd name="connsiteY4" fmla="*/ 5235856 h 5235856"/>
              <a:gd name="connsiteX0" fmla="*/ 14720 w 300269"/>
              <a:gd name="connsiteY0" fmla="*/ 4793681 h 5294772"/>
              <a:gd name="connsiteX1" fmla="*/ 20561 w 300269"/>
              <a:gd name="connsiteY1" fmla="*/ 227314 h 5294772"/>
              <a:gd name="connsiteX2" fmla="*/ 149940 w 300269"/>
              <a:gd name="connsiteY2" fmla="*/ 72072 h 5294772"/>
              <a:gd name="connsiteX3" fmla="*/ 265316 w 300269"/>
              <a:gd name="connsiteY3" fmla="*/ 148378 h 5294772"/>
              <a:gd name="connsiteX4" fmla="*/ 248382 w 300269"/>
              <a:gd name="connsiteY4" fmla="*/ 5294772 h 5294772"/>
              <a:gd name="connsiteX0" fmla="*/ 14720 w 300269"/>
              <a:gd name="connsiteY0" fmla="*/ 4793681 h 5294772"/>
              <a:gd name="connsiteX1" fmla="*/ 20561 w 300269"/>
              <a:gd name="connsiteY1" fmla="*/ 227314 h 5294772"/>
              <a:gd name="connsiteX2" fmla="*/ 149940 w 300269"/>
              <a:gd name="connsiteY2" fmla="*/ 72072 h 5294772"/>
              <a:gd name="connsiteX3" fmla="*/ 265316 w 300269"/>
              <a:gd name="connsiteY3" fmla="*/ 148378 h 5294772"/>
              <a:gd name="connsiteX4" fmla="*/ 248382 w 300269"/>
              <a:gd name="connsiteY4" fmla="*/ 5294772 h 5294772"/>
              <a:gd name="connsiteX0" fmla="*/ 11098 w 296647"/>
              <a:gd name="connsiteY0" fmla="*/ 4793681 h 5294772"/>
              <a:gd name="connsiteX1" fmla="*/ 16939 w 296647"/>
              <a:gd name="connsiteY1" fmla="*/ 227314 h 5294772"/>
              <a:gd name="connsiteX2" fmla="*/ 146318 w 296647"/>
              <a:gd name="connsiteY2" fmla="*/ 72072 h 5294772"/>
              <a:gd name="connsiteX3" fmla="*/ 261694 w 296647"/>
              <a:gd name="connsiteY3" fmla="*/ 148378 h 5294772"/>
              <a:gd name="connsiteX4" fmla="*/ 244760 w 296647"/>
              <a:gd name="connsiteY4" fmla="*/ 5294772 h 5294772"/>
              <a:gd name="connsiteX0" fmla="*/ 11098 w 296647"/>
              <a:gd name="connsiteY0" fmla="*/ 4793681 h 5294772"/>
              <a:gd name="connsiteX1" fmla="*/ 16939 w 296647"/>
              <a:gd name="connsiteY1" fmla="*/ 227314 h 5294772"/>
              <a:gd name="connsiteX2" fmla="*/ 146318 w 296647"/>
              <a:gd name="connsiteY2" fmla="*/ 72072 h 5294772"/>
              <a:gd name="connsiteX3" fmla="*/ 261694 w 296647"/>
              <a:gd name="connsiteY3" fmla="*/ 148378 h 5294772"/>
              <a:gd name="connsiteX4" fmla="*/ 244760 w 296647"/>
              <a:gd name="connsiteY4" fmla="*/ 5294772 h 5294772"/>
              <a:gd name="connsiteX0" fmla="*/ 11098 w 261694"/>
              <a:gd name="connsiteY0" fmla="*/ 4721609 h 5222700"/>
              <a:gd name="connsiteX1" fmla="*/ 16939 w 261694"/>
              <a:gd name="connsiteY1" fmla="*/ 155242 h 5222700"/>
              <a:gd name="connsiteX2" fmla="*/ 146318 w 261694"/>
              <a:gd name="connsiteY2" fmla="*/ 0 h 5222700"/>
              <a:gd name="connsiteX3" fmla="*/ 261694 w 261694"/>
              <a:gd name="connsiteY3" fmla="*/ 76306 h 5222700"/>
              <a:gd name="connsiteX4" fmla="*/ 244760 w 261694"/>
              <a:gd name="connsiteY4" fmla="*/ 5222700 h 5222700"/>
              <a:gd name="connsiteX0" fmla="*/ 11098 w 261694"/>
              <a:gd name="connsiteY0" fmla="*/ 5489879 h 5990970"/>
              <a:gd name="connsiteX1" fmla="*/ 16939 w 261694"/>
              <a:gd name="connsiteY1" fmla="*/ 923512 h 5990970"/>
              <a:gd name="connsiteX2" fmla="*/ 261694 w 261694"/>
              <a:gd name="connsiteY2" fmla="*/ 844576 h 5990970"/>
              <a:gd name="connsiteX3" fmla="*/ 244760 w 261694"/>
              <a:gd name="connsiteY3" fmla="*/ 5990970 h 5990970"/>
              <a:gd name="connsiteX0" fmla="*/ 11098 w 261694"/>
              <a:gd name="connsiteY0" fmla="*/ 5340584 h 5841675"/>
              <a:gd name="connsiteX1" fmla="*/ 16939 w 261694"/>
              <a:gd name="connsiteY1" fmla="*/ 774217 h 5841675"/>
              <a:gd name="connsiteX2" fmla="*/ 261694 w 261694"/>
              <a:gd name="connsiteY2" fmla="*/ 695281 h 5841675"/>
              <a:gd name="connsiteX3" fmla="*/ 244760 w 261694"/>
              <a:gd name="connsiteY3" fmla="*/ 5841675 h 5841675"/>
              <a:gd name="connsiteX0" fmla="*/ 11098 w 261694"/>
              <a:gd name="connsiteY0" fmla="*/ 4645303 h 5146394"/>
              <a:gd name="connsiteX1" fmla="*/ 16939 w 261694"/>
              <a:gd name="connsiteY1" fmla="*/ 78936 h 5146394"/>
              <a:gd name="connsiteX2" fmla="*/ 261694 w 261694"/>
              <a:gd name="connsiteY2" fmla="*/ 0 h 5146394"/>
              <a:gd name="connsiteX3" fmla="*/ 244760 w 261694"/>
              <a:gd name="connsiteY3" fmla="*/ 5146394 h 5146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694" h="5146394">
                <a:moveTo>
                  <a:pt x="11098" y="4645303"/>
                </a:moveTo>
                <a:cubicBezTo>
                  <a:pt x="12071" y="3884242"/>
                  <a:pt x="0" y="863376"/>
                  <a:pt x="16939" y="78936"/>
                </a:cubicBezTo>
                <a:cubicBezTo>
                  <a:pt x="108409" y="43851"/>
                  <a:pt x="143744" y="42053"/>
                  <a:pt x="261694" y="0"/>
                </a:cubicBezTo>
                <a:cubicBezTo>
                  <a:pt x="256049" y="1715465"/>
                  <a:pt x="250405" y="3430929"/>
                  <a:pt x="244760" y="5146394"/>
                </a:cubicBezTo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88" tIns="60944" rIns="121888" bIns="60944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prstClr val="black"/>
              </a:solidFill>
              <a:latin typeface="Gill Sans MT" pitchFamily="34" charset="0"/>
              <a:ea typeface="Noto Sans CJK SC Medium" pitchFamily="34" charset="-128"/>
              <a:cs typeface="新細明體" pitchFamily="-65" charset="-120"/>
            </a:endParaRPr>
          </a:p>
        </p:txBody>
      </p:sp>
      <p:sp>
        <p:nvSpPr>
          <p:cNvPr id="16" name="內容版面配置區 16"/>
          <p:cNvSpPr>
            <a:spLocks noGrp="1"/>
          </p:cNvSpPr>
          <p:nvPr>
            <p:ph sz="quarter" idx="22" hasCustomPrompt="1"/>
          </p:nvPr>
        </p:nvSpPr>
        <p:spPr>
          <a:xfrm>
            <a:off x="2495632" y="2612949"/>
            <a:ext cx="9301033" cy="3816423"/>
          </a:xfrm>
        </p:spPr>
        <p:txBody>
          <a:bodyPr>
            <a:normAutofit/>
          </a:bodyPr>
          <a:lstStyle>
            <a:lvl1pPr>
              <a:buNone/>
              <a:defRPr sz="4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KaiTi" panose="02010609060101010101" pitchFamily="49" charset="-122"/>
              </a:defRPr>
            </a:lvl1pPr>
            <a:lvl2pPr>
              <a:defRPr baseline="0">
                <a:solidFill>
                  <a:srgbClr val="333333"/>
                </a:solidFill>
                <a:latin typeface="Gill Sans MT" pitchFamily="34" charset="0"/>
                <a:ea typeface="微軟正黑體" pitchFamily="34" charset="-120"/>
              </a:defRPr>
            </a:lvl2pPr>
            <a:lvl3pPr>
              <a:defRPr baseline="0">
                <a:solidFill>
                  <a:srgbClr val="333333"/>
                </a:solidFill>
                <a:latin typeface="Gill Sans MT" pitchFamily="34" charset="0"/>
                <a:ea typeface="微軟正黑體" pitchFamily="34" charset="-120"/>
              </a:defRPr>
            </a:lvl3pPr>
          </a:lstStyle>
          <a:p>
            <a:r>
              <a:rPr lang="en-US" altLang="zh-TW" dirty="0"/>
              <a:t>Content</a:t>
            </a:r>
            <a:br>
              <a:rPr lang="en-US" altLang="zh-TW" dirty="0"/>
            </a:br>
            <a:r>
              <a:rPr lang="en-US" altLang="zh-TW" dirty="0"/>
              <a:t>T</a:t>
            </a:r>
            <a:r>
              <a:rPr lang="en-US" altLang="zh-CN" dirty="0"/>
              <a:t>imes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Roman</a:t>
            </a:r>
            <a:r>
              <a:rPr lang="zh-CN" altLang="en-US" dirty="0"/>
              <a:t> </a:t>
            </a:r>
            <a:r>
              <a:rPr lang="en-US" altLang="zh-TW" dirty="0"/>
              <a:t>or </a:t>
            </a:r>
            <a:r>
              <a:rPr lang="zh-TW" altLang="en-US" dirty="0"/>
              <a:t>楷體</a:t>
            </a: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25"/>
          </p:nvPr>
        </p:nvSpPr>
        <p:spPr>
          <a:xfrm>
            <a:off x="7236127" y="635635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TW" alt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18E7EA9-53DA-074F-A835-CDE65C169E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78232"/>
            <a:ext cx="1220216" cy="105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7902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t_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手繪多邊形 9"/>
          <p:cNvSpPr/>
          <p:nvPr userDrawn="1"/>
        </p:nvSpPr>
        <p:spPr>
          <a:xfrm rot="10800000" flipH="1">
            <a:off x="0" y="-30104"/>
            <a:ext cx="6594493" cy="6888103"/>
          </a:xfrm>
          <a:custGeom>
            <a:avLst/>
            <a:gdLst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5143500 w 5143500"/>
              <a:gd name="connsiteY2" fmla="*/ 5143500 h 5143500"/>
              <a:gd name="connsiteX3" fmla="*/ 0 w 5143500"/>
              <a:gd name="connsiteY3" fmla="*/ 5143500 h 5143500"/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1628775 w 5143500"/>
              <a:gd name="connsiteY2" fmla="*/ 1619250 h 5143500"/>
              <a:gd name="connsiteX3" fmla="*/ 5143500 w 5143500"/>
              <a:gd name="connsiteY3" fmla="*/ 5143500 h 5143500"/>
              <a:gd name="connsiteX4" fmla="*/ 0 w 5143500"/>
              <a:gd name="connsiteY4" fmla="*/ 5143500 h 5143500"/>
              <a:gd name="connsiteX0" fmla="*/ 0 w 5143500"/>
              <a:gd name="connsiteY0" fmla="*/ 5143500 h 5143500"/>
              <a:gd name="connsiteX1" fmla="*/ 0 w 5143500"/>
              <a:gd name="connsiteY1" fmla="*/ 0 h 5143500"/>
              <a:gd name="connsiteX2" fmla="*/ 2726795 w 5143500"/>
              <a:gd name="connsiteY2" fmla="*/ 0 h 5143500"/>
              <a:gd name="connsiteX3" fmla="*/ 5143500 w 5143500"/>
              <a:gd name="connsiteY3" fmla="*/ 5143500 h 5143500"/>
              <a:gd name="connsiteX4" fmla="*/ 0 w 5143500"/>
              <a:gd name="connsiteY4" fmla="*/ 5143500 h 5143500"/>
              <a:gd name="connsiteX0" fmla="*/ 0 w 5143500"/>
              <a:gd name="connsiteY0" fmla="*/ 5143500 h 5166077"/>
              <a:gd name="connsiteX1" fmla="*/ 0 w 5143500"/>
              <a:gd name="connsiteY1" fmla="*/ 0 h 5166077"/>
              <a:gd name="connsiteX2" fmla="*/ 2726795 w 5143500"/>
              <a:gd name="connsiteY2" fmla="*/ 0 h 5166077"/>
              <a:gd name="connsiteX3" fmla="*/ 5143500 w 5143500"/>
              <a:gd name="connsiteY3" fmla="*/ 5143500 h 5166077"/>
              <a:gd name="connsiteX4" fmla="*/ 209782 w 5143500"/>
              <a:gd name="connsiteY4" fmla="*/ 5166077 h 5166077"/>
              <a:gd name="connsiteX5" fmla="*/ 0 w 5143500"/>
              <a:gd name="connsiteY5" fmla="*/ 5143500 h 5166077"/>
              <a:gd name="connsiteX0" fmla="*/ 0 w 5143500"/>
              <a:gd name="connsiteY0" fmla="*/ 5143500 h 5166077"/>
              <a:gd name="connsiteX1" fmla="*/ 0 w 5143500"/>
              <a:gd name="connsiteY1" fmla="*/ 0 h 5166077"/>
              <a:gd name="connsiteX2" fmla="*/ 198495 w 5143500"/>
              <a:gd name="connsiteY2" fmla="*/ 18342 h 5166077"/>
              <a:gd name="connsiteX3" fmla="*/ 2726795 w 5143500"/>
              <a:gd name="connsiteY3" fmla="*/ 0 h 5166077"/>
              <a:gd name="connsiteX4" fmla="*/ 5143500 w 5143500"/>
              <a:gd name="connsiteY4" fmla="*/ 5143500 h 5166077"/>
              <a:gd name="connsiteX5" fmla="*/ 209782 w 5143500"/>
              <a:gd name="connsiteY5" fmla="*/ 5166077 h 5166077"/>
              <a:gd name="connsiteX6" fmla="*/ 0 w 5143500"/>
              <a:gd name="connsiteY6" fmla="*/ 5143500 h 5166077"/>
              <a:gd name="connsiteX0" fmla="*/ 0 w 5143500"/>
              <a:gd name="connsiteY0" fmla="*/ 5143500 h 5166077"/>
              <a:gd name="connsiteX1" fmla="*/ 198495 w 5143500"/>
              <a:gd name="connsiteY1" fmla="*/ 18342 h 5166077"/>
              <a:gd name="connsiteX2" fmla="*/ 2726795 w 5143500"/>
              <a:gd name="connsiteY2" fmla="*/ 0 h 5166077"/>
              <a:gd name="connsiteX3" fmla="*/ 5143500 w 5143500"/>
              <a:gd name="connsiteY3" fmla="*/ 5143500 h 5166077"/>
              <a:gd name="connsiteX4" fmla="*/ 209782 w 5143500"/>
              <a:gd name="connsiteY4" fmla="*/ 5166077 h 5166077"/>
              <a:gd name="connsiteX5" fmla="*/ 0 w 5143500"/>
              <a:gd name="connsiteY5" fmla="*/ 5143500 h 5166077"/>
              <a:gd name="connsiteX0" fmla="*/ 11287 w 4945005"/>
              <a:gd name="connsiteY0" fmla="*/ 5166077 h 5166077"/>
              <a:gd name="connsiteX1" fmla="*/ 0 w 4945005"/>
              <a:gd name="connsiteY1" fmla="*/ 18342 h 5166077"/>
              <a:gd name="connsiteX2" fmla="*/ 2528300 w 4945005"/>
              <a:gd name="connsiteY2" fmla="*/ 0 h 5166077"/>
              <a:gd name="connsiteX3" fmla="*/ 4945005 w 4945005"/>
              <a:gd name="connsiteY3" fmla="*/ 5143500 h 5166077"/>
              <a:gd name="connsiteX4" fmla="*/ 11287 w 4945005"/>
              <a:gd name="connsiteY4" fmla="*/ 5166077 h 516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5005" h="5166077">
                <a:moveTo>
                  <a:pt x="11287" y="5166077"/>
                </a:moveTo>
                <a:cubicBezTo>
                  <a:pt x="7525" y="3450165"/>
                  <a:pt x="3762" y="1734254"/>
                  <a:pt x="0" y="18342"/>
                </a:cubicBezTo>
                <a:lnTo>
                  <a:pt x="2528300" y="0"/>
                </a:lnTo>
                <a:lnTo>
                  <a:pt x="4945005" y="5143500"/>
                </a:lnTo>
                <a:lnTo>
                  <a:pt x="11287" y="5166077"/>
                </a:lnTo>
                <a:close/>
              </a:path>
            </a:pathLst>
          </a:cu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8" tIns="60944" rIns="121888" bIns="60944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1867">
              <a:solidFill>
                <a:prstClr val="white"/>
              </a:solidFill>
            </a:endParaRPr>
          </a:p>
        </p:txBody>
      </p:sp>
      <p:sp>
        <p:nvSpPr>
          <p:cNvPr id="11" name="內容版面配置區 16"/>
          <p:cNvSpPr>
            <a:spLocks noGrp="1"/>
          </p:cNvSpPr>
          <p:nvPr>
            <p:ph sz="quarter" idx="22" hasCustomPrompt="1"/>
          </p:nvPr>
        </p:nvSpPr>
        <p:spPr>
          <a:xfrm>
            <a:off x="5915982" y="1328779"/>
            <a:ext cx="5940660" cy="4776529"/>
          </a:xfrm>
        </p:spPr>
        <p:txBody>
          <a:bodyPr/>
          <a:lstStyle>
            <a:lvl1pPr>
              <a:defRPr sz="2667" baseline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itchFamily="34" charset="0"/>
                <a:ea typeface="微軟正黑體" pitchFamily="34" charset="-120"/>
              </a:defRPr>
            </a:lvl1pPr>
            <a:lvl2pPr>
              <a:defRPr baseline="0">
                <a:solidFill>
                  <a:srgbClr val="333333"/>
                </a:solidFill>
                <a:latin typeface="Gill Sans MT" pitchFamily="34" charset="0"/>
                <a:ea typeface="微軟正黑體" pitchFamily="34" charset="-120"/>
              </a:defRPr>
            </a:lvl2pPr>
            <a:lvl3pPr>
              <a:defRPr baseline="0">
                <a:solidFill>
                  <a:srgbClr val="333333"/>
                </a:solidFill>
                <a:latin typeface="Gill Sans MT" pitchFamily="34" charset="0"/>
                <a:ea typeface="微軟正黑體" pitchFamily="34" charset="-120"/>
              </a:defRPr>
            </a:lvl3pPr>
          </a:lstStyle>
          <a:p>
            <a:r>
              <a:rPr lang="en-US" altLang="zh-TW" dirty="0"/>
              <a:t>Gill Sans MT</a:t>
            </a:r>
          </a:p>
          <a:p>
            <a:r>
              <a:rPr lang="zh-TW" altLang="en-US" dirty="0"/>
              <a:t>微軟正黑</a:t>
            </a:r>
          </a:p>
        </p:txBody>
      </p:sp>
      <p:sp>
        <p:nvSpPr>
          <p:cNvPr id="13" name="手繪多邊形 12"/>
          <p:cNvSpPr/>
          <p:nvPr userDrawn="1"/>
        </p:nvSpPr>
        <p:spPr>
          <a:xfrm rot="1500000">
            <a:off x="4365787" y="-482244"/>
            <a:ext cx="304632" cy="7835693"/>
          </a:xfrm>
          <a:custGeom>
            <a:avLst/>
            <a:gdLst>
              <a:gd name="connsiteX0" fmla="*/ 0 w 225024"/>
              <a:gd name="connsiteY0" fmla="*/ 0 h 5940000"/>
              <a:gd name="connsiteX1" fmla="*/ 225024 w 225024"/>
              <a:gd name="connsiteY1" fmla="*/ 0 h 5940000"/>
              <a:gd name="connsiteX2" fmla="*/ 225024 w 225024"/>
              <a:gd name="connsiteY2" fmla="*/ 5940000 h 5940000"/>
              <a:gd name="connsiteX3" fmla="*/ 0 w 225024"/>
              <a:gd name="connsiteY3" fmla="*/ 5940000 h 5940000"/>
              <a:gd name="connsiteX4" fmla="*/ 0 w 225024"/>
              <a:gd name="connsiteY4" fmla="*/ 0 h 5940000"/>
              <a:gd name="connsiteX0" fmla="*/ 9369 w 234393"/>
              <a:gd name="connsiteY0" fmla="*/ 0 h 5940000"/>
              <a:gd name="connsiteX1" fmla="*/ 234393 w 234393"/>
              <a:gd name="connsiteY1" fmla="*/ 0 h 5940000"/>
              <a:gd name="connsiteX2" fmla="*/ 234393 w 234393"/>
              <a:gd name="connsiteY2" fmla="*/ 5940000 h 5940000"/>
              <a:gd name="connsiteX3" fmla="*/ 9369 w 234393"/>
              <a:gd name="connsiteY3" fmla="*/ 5940000 h 5940000"/>
              <a:gd name="connsiteX4" fmla="*/ 0 w 234393"/>
              <a:gd name="connsiteY4" fmla="*/ 159259 h 5940000"/>
              <a:gd name="connsiteX5" fmla="*/ 9369 w 234393"/>
              <a:gd name="connsiteY5" fmla="*/ 0 h 5940000"/>
              <a:gd name="connsiteX0" fmla="*/ 9369 w 234393"/>
              <a:gd name="connsiteY0" fmla="*/ 0 h 5940000"/>
              <a:gd name="connsiteX1" fmla="*/ 234393 w 234393"/>
              <a:gd name="connsiteY1" fmla="*/ 0 h 5940000"/>
              <a:gd name="connsiteX2" fmla="*/ 228474 w 234393"/>
              <a:gd name="connsiteY2" fmla="*/ 63230 h 5940000"/>
              <a:gd name="connsiteX3" fmla="*/ 234393 w 234393"/>
              <a:gd name="connsiteY3" fmla="*/ 5940000 h 5940000"/>
              <a:gd name="connsiteX4" fmla="*/ 9369 w 234393"/>
              <a:gd name="connsiteY4" fmla="*/ 5940000 h 5940000"/>
              <a:gd name="connsiteX5" fmla="*/ 0 w 234393"/>
              <a:gd name="connsiteY5" fmla="*/ 159259 h 5940000"/>
              <a:gd name="connsiteX6" fmla="*/ 9369 w 234393"/>
              <a:gd name="connsiteY6" fmla="*/ 0 h 5940000"/>
              <a:gd name="connsiteX0" fmla="*/ 9369 w 234393"/>
              <a:gd name="connsiteY0" fmla="*/ 0 h 5940000"/>
              <a:gd name="connsiteX1" fmla="*/ 228474 w 234393"/>
              <a:gd name="connsiteY1" fmla="*/ 63230 h 5940000"/>
              <a:gd name="connsiteX2" fmla="*/ 234393 w 234393"/>
              <a:gd name="connsiteY2" fmla="*/ 5940000 h 5940000"/>
              <a:gd name="connsiteX3" fmla="*/ 9369 w 234393"/>
              <a:gd name="connsiteY3" fmla="*/ 5940000 h 5940000"/>
              <a:gd name="connsiteX4" fmla="*/ 0 w 234393"/>
              <a:gd name="connsiteY4" fmla="*/ 159259 h 5940000"/>
              <a:gd name="connsiteX5" fmla="*/ 9369 w 234393"/>
              <a:gd name="connsiteY5" fmla="*/ 0 h 5940000"/>
              <a:gd name="connsiteX0" fmla="*/ 0 w 234393"/>
              <a:gd name="connsiteY0" fmla="*/ 96029 h 5876770"/>
              <a:gd name="connsiteX1" fmla="*/ 228474 w 234393"/>
              <a:gd name="connsiteY1" fmla="*/ 0 h 5876770"/>
              <a:gd name="connsiteX2" fmla="*/ 234393 w 234393"/>
              <a:gd name="connsiteY2" fmla="*/ 5876770 h 5876770"/>
              <a:gd name="connsiteX3" fmla="*/ 9369 w 234393"/>
              <a:gd name="connsiteY3" fmla="*/ 5876770 h 5876770"/>
              <a:gd name="connsiteX4" fmla="*/ 0 w 234393"/>
              <a:gd name="connsiteY4" fmla="*/ 96029 h 5876770"/>
              <a:gd name="connsiteX0" fmla="*/ 0 w 234393"/>
              <a:gd name="connsiteY0" fmla="*/ 96029 h 5876770"/>
              <a:gd name="connsiteX1" fmla="*/ 228474 w 234393"/>
              <a:gd name="connsiteY1" fmla="*/ 0 h 5876770"/>
              <a:gd name="connsiteX2" fmla="*/ 219866 w 234393"/>
              <a:gd name="connsiteY2" fmla="*/ 5773826 h 5876770"/>
              <a:gd name="connsiteX3" fmla="*/ 234393 w 234393"/>
              <a:gd name="connsiteY3" fmla="*/ 5876770 h 5876770"/>
              <a:gd name="connsiteX4" fmla="*/ 9369 w 234393"/>
              <a:gd name="connsiteY4" fmla="*/ 5876770 h 5876770"/>
              <a:gd name="connsiteX5" fmla="*/ 0 w 234393"/>
              <a:gd name="connsiteY5" fmla="*/ 96029 h 5876770"/>
              <a:gd name="connsiteX0" fmla="*/ 0 w 228474"/>
              <a:gd name="connsiteY0" fmla="*/ 96029 h 5876770"/>
              <a:gd name="connsiteX1" fmla="*/ 228474 w 228474"/>
              <a:gd name="connsiteY1" fmla="*/ 0 h 5876770"/>
              <a:gd name="connsiteX2" fmla="*/ 219866 w 228474"/>
              <a:gd name="connsiteY2" fmla="*/ 5773826 h 5876770"/>
              <a:gd name="connsiteX3" fmla="*/ 9369 w 228474"/>
              <a:gd name="connsiteY3" fmla="*/ 5876770 h 5876770"/>
              <a:gd name="connsiteX4" fmla="*/ 0 w 228474"/>
              <a:gd name="connsiteY4" fmla="*/ 96029 h 587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474" h="5876770">
                <a:moveTo>
                  <a:pt x="0" y="96029"/>
                </a:moveTo>
                <a:lnTo>
                  <a:pt x="228474" y="0"/>
                </a:lnTo>
                <a:cubicBezTo>
                  <a:pt x="225605" y="1924609"/>
                  <a:pt x="222735" y="3849217"/>
                  <a:pt x="219866" y="5773826"/>
                </a:cubicBezTo>
                <a:lnTo>
                  <a:pt x="9369" y="5876770"/>
                </a:lnTo>
                <a:lnTo>
                  <a:pt x="0" y="96029"/>
                </a:lnTo>
                <a:close/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88" tIns="60944" rIns="121888" bIns="60944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prstClr val="black"/>
              </a:solidFill>
              <a:latin typeface="Gill Sans MT" pitchFamily="34" charset="0"/>
              <a:ea typeface="微軟正黑體" pitchFamily="34" charset="-120"/>
              <a:cs typeface="新細明體" pitchFamily="-65" charset="-120"/>
            </a:endParaRPr>
          </a:p>
        </p:txBody>
      </p:sp>
      <p:sp>
        <p:nvSpPr>
          <p:cNvPr id="14" name="文字版面配置區 12"/>
          <p:cNvSpPr>
            <a:spLocks noGrp="1"/>
          </p:cNvSpPr>
          <p:nvPr>
            <p:ph type="body" sz="quarter" idx="19" hasCustomPrompt="1"/>
          </p:nvPr>
        </p:nvSpPr>
        <p:spPr>
          <a:xfrm>
            <a:off x="484695" y="1223260"/>
            <a:ext cx="3712167" cy="1344149"/>
          </a:xfrm>
        </p:spPr>
        <p:txBody>
          <a:bodyPr>
            <a:noAutofit/>
          </a:bodyPr>
          <a:lstStyle>
            <a:lvl1pPr marL="0" marR="0" indent="-457047" algn="l" defTabSz="1218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kumimoji="1" lang="zh-TW" altLang="en-US" sz="4000" b="1" kern="1200" baseline="0" dirty="0" smtClean="0">
                <a:solidFill>
                  <a:srgbClr val="00698E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+mn-cs"/>
              </a:defRPr>
            </a:lvl1pPr>
          </a:lstStyle>
          <a:p>
            <a:pPr lvl="0"/>
            <a:r>
              <a:rPr lang="zh-TW" altLang="en-US" dirty="0"/>
              <a:t>分割頁</a:t>
            </a:r>
            <a:br>
              <a:rPr lang="en-US" altLang="zh-TW" dirty="0"/>
            </a:br>
            <a:r>
              <a:rPr lang="en-US" altLang="zh-TW" dirty="0"/>
              <a:t>T</a:t>
            </a:r>
            <a:r>
              <a:rPr lang="en-US" altLang="zh-CN" dirty="0"/>
              <a:t>imes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Roman</a:t>
            </a:r>
            <a:r>
              <a:rPr lang="zh-CN" altLang="en-US" dirty="0"/>
              <a:t> </a:t>
            </a:r>
            <a:r>
              <a:rPr lang="en-US" altLang="zh-TW" dirty="0"/>
              <a:t>or </a:t>
            </a:r>
            <a:r>
              <a:rPr lang="zh-TW" altLang="en-US" dirty="0"/>
              <a:t>楷體</a:t>
            </a:r>
            <a:endParaRPr lang="en-US" altLang="zh-TW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25"/>
          </p:nvPr>
        </p:nvSpPr>
        <p:spPr>
          <a:xfrm>
            <a:off x="7236127" y="6356352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TW" alt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8977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手繪多邊形 9"/>
          <p:cNvSpPr/>
          <p:nvPr userDrawn="1"/>
        </p:nvSpPr>
        <p:spPr>
          <a:xfrm>
            <a:off x="1" y="6309319"/>
            <a:ext cx="12192000" cy="300036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162 h 10162"/>
              <a:gd name="connsiteX1" fmla="*/ 0 w 10000"/>
              <a:gd name="connsiteY1" fmla="*/ 0 h 10162"/>
              <a:gd name="connsiteX2" fmla="*/ 10000 w 10000"/>
              <a:gd name="connsiteY2" fmla="*/ 162 h 10162"/>
              <a:gd name="connsiteX3" fmla="*/ 10000 w 10000"/>
              <a:gd name="connsiteY3" fmla="*/ 10162 h 10162"/>
              <a:gd name="connsiteX4" fmla="*/ 0 w 10000"/>
              <a:gd name="connsiteY4" fmla="*/ 10162 h 1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2">
                <a:moveTo>
                  <a:pt x="0" y="10162"/>
                </a:moveTo>
                <a:lnTo>
                  <a:pt x="0" y="0"/>
                </a:lnTo>
                <a:lnTo>
                  <a:pt x="10000" y="162"/>
                </a:lnTo>
                <a:lnTo>
                  <a:pt x="10000" y="10162"/>
                </a:lnTo>
                <a:lnTo>
                  <a:pt x="0" y="10162"/>
                </a:lnTo>
                <a:close/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88" tIns="60944" rIns="121888" bIns="60944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prstClr val="black"/>
              </a:solidFill>
              <a:latin typeface="Gill Sans MT" pitchFamily="34" charset="0"/>
              <a:ea typeface="微軟正黑體" pitchFamily="34" charset="-120"/>
              <a:cs typeface="新細明體" pitchFamily="-65" charset="-120"/>
            </a:endParaRPr>
          </a:p>
        </p:txBody>
      </p:sp>
      <p:sp>
        <p:nvSpPr>
          <p:cNvPr id="13" name="頁尾版面配置區 7"/>
          <p:cNvSpPr>
            <a:spLocks noGrp="1"/>
          </p:cNvSpPr>
          <p:nvPr>
            <p:ph type="ftr" sz="quarter" idx="25"/>
          </p:nvPr>
        </p:nvSpPr>
        <p:spPr>
          <a:xfrm>
            <a:off x="8331200" y="6564923"/>
            <a:ext cx="3860800" cy="2930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/>
            <a:fld id="{6A13FA01-A2D6-1445-8801-516E6219CE54}" type="slidenum">
              <a:rPr lang="zh-TW" altLang="en-US" smtClean="0">
                <a:solidFill>
                  <a:prstClr val="white">
                    <a:lumMod val="50000"/>
                  </a:prstClr>
                </a:solidFill>
              </a:rPr>
              <a:pPr algn="r"/>
              <a:t>‹#›</a:t>
            </a:fld>
            <a:endParaRPr lang="zh-TW" alt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597D250D-C8A3-4A47-A17B-80A2224911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9" y="91440"/>
            <a:ext cx="1182498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83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手繪多邊形 9"/>
          <p:cNvSpPr/>
          <p:nvPr userDrawn="1"/>
        </p:nvSpPr>
        <p:spPr>
          <a:xfrm>
            <a:off x="1" y="6309319"/>
            <a:ext cx="12192000" cy="300036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162 h 10162"/>
              <a:gd name="connsiteX1" fmla="*/ 0 w 10000"/>
              <a:gd name="connsiteY1" fmla="*/ 0 h 10162"/>
              <a:gd name="connsiteX2" fmla="*/ 10000 w 10000"/>
              <a:gd name="connsiteY2" fmla="*/ 162 h 10162"/>
              <a:gd name="connsiteX3" fmla="*/ 10000 w 10000"/>
              <a:gd name="connsiteY3" fmla="*/ 10162 h 10162"/>
              <a:gd name="connsiteX4" fmla="*/ 0 w 10000"/>
              <a:gd name="connsiteY4" fmla="*/ 10162 h 1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162">
                <a:moveTo>
                  <a:pt x="0" y="10162"/>
                </a:moveTo>
                <a:lnTo>
                  <a:pt x="0" y="0"/>
                </a:lnTo>
                <a:lnTo>
                  <a:pt x="10000" y="162"/>
                </a:lnTo>
                <a:lnTo>
                  <a:pt x="10000" y="10162"/>
                </a:lnTo>
                <a:lnTo>
                  <a:pt x="0" y="10162"/>
                </a:lnTo>
                <a:close/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88" tIns="60944" rIns="121888" bIns="60944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prstClr val="black"/>
              </a:solidFill>
              <a:latin typeface="Gill Sans MT" pitchFamily="34" charset="0"/>
              <a:ea typeface="微軟正黑體" pitchFamily="34" charset="-120"/>
              <a:cs typeface="新細明體" pitchFamily="-65" charset="-120"/>
            </a:endParaRPr>
          </a:p>
        </p:txBody>
      </p:sp>
      <p:sp>
        <p:nvSpPr>
          <p:cNvPr id="13" name="頁尾版面配置區 7"/>
          <p:cNvSpPr>
            <a:spLocks noGrp="1"/>
          </p:cNvSpPr>
          <p:nvPr>
            <p:ph type="ftr" sz="quarter" idx="25"/>
          </p:nvPr>
        </p:nvSpPr>
        <p:spPr>
          <a:xfrm>
            <a:off x="8382000" y="6564923"/>
            <a:ext cx="3810000" cy="2930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/>
            <a:fld id="{F1C15030-DF43-4F4F-A4CC-9F7341A07D86}" type="slidenum">
              <a:rPr lang="zh-TW" altLang="en-US" smtClean="0">
                <a:solidFill>
                  <a:prstClr val="white">
                    <a:lumMod val="50000"/>
                  </a:prstClr>
                </a:solidFill>
              </a:rPr>
              <a:pPr algn="r"/>
              <a:t>‹#›</a:t>
            </a:fld>
            <a:endParaRPr lang="zh-TW" alt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2EEA4E0-28BE-061D-757E-BAEBF6628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856" y="0"/>
            <a:ext cx="1562051" cy="147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8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110"/>
          <p:cNvSpPr txBox="1">
            <a:spLocks/>
          </p:cNvSpPr>
          <p:nvPr userDrawn="1"/>
        </p:nvSpPr>
        <p:spPr>
          <a:xfrm>
            <a:off x="703851" y="308656"/>
            <a:ext cx="9712660" cy="1560173"/>
          </a:xfrm>
          <a:prstGeom prst="rect">
            <a:avLst/>
          </a:prstGeom>
        </p:spPr>
        <p:txBody>
          <a:bodyPr vert="horz" lIns="121888" tIns="60944" rIns="121888" bIns="60944" rtlCol="0" anchor="t" anchorCtr="0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zh-TW" altLang="en-US" sz="4267" b="1">
                <a:solidFill>
                  <a:prstClr val="black">
                    <a:lumMod val="75000"/>
                    <a:lumOff val="25000"/>
                  </a:prstClr>
                </a:solidFill>
                <a:latin typeface="Gill Sans MT" pitchFamily="34" charset="0"/>
                <a:ea typeface="微軟正黑體" pitchFamily="34" charset="-120"/>
              </a:rPr>
              <a:t>適用色盤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grpSp>
        <p:nvGrpSpPr>
          <p:cNvPr id="2" name="群組 5"/>
          <p:cNvGrpSpPr/>
          <p:nvPr userDrawn="1"/>
        </p:nvGrpSpPr>
        <p:grpSpPr>
          <a:xfrm>
            <a:off x="876346" y="5049183"/>
            <a:ext cx="3299193" cy="825500"/>
            <a:chOff x="657225" y="3786885"/>
            <a:chExt cx="2474395" cy="619125"/>
          </a:xfrm>
        </p:grpSpPr>
        <p:sp>
          <p:nvSpPr>
            <p:cNvPr id="7" name="矩形 6"/>
            <p:cNvSpPr/>
            <p:nvPr/>
          </p:nvSpPr>
          <p:spPr>
            <a:xfrm>
              <a:off x="657225" y="3786885"/>
              <a:ext cx="978347" cy="593252"/>
            </a:xfrm>
            <a:prstGeom prst="rect">
              <a:avLst/>
            </a:prstGeom>
            <a:solidFill>
              <a:srgbClr val="2772E1"/>
            </a:solidFill>
            <a:ln w="38100">
              <a:solidFill>
                <a:srgbClr val="2772E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867" b="1">
                <a:solidFill>
                  <a:prstClr val="white"/>
                </a:solidFill>
                <a:latin typeface="Gill Sans MT" pitchFamily="34" charset="0"/>
                <a:ea typeface="微軟正黑體" pitchFamily="34" charset="-120"/>
              </a:endParaRPr>
            </a:p>
          </p:txBody>
        </p:sp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6695" y="3786885"/>
              <a:ext cx="13049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群組 8"/>
          <p:cNvGrpSpPr/>
          <p:nvPr userDrawn="1"/>
        </p:nvGrpSpPr>
        <p:grpSpPr>
          <a:xfrm>
            <a:off x="876315" y="1500943"/>
            <a:ext cx="9274460" cy="850900"/>
            <a:chOff x="657225" y="1125705"/>
            <a:chExt cx="6955845" cy="638175"/>
          </a:xfrm>
        </p:grpSpPr>
        <p:sp>
          <p:nvSpPr>
            <p:cNvPr id="10" name="矩形 9"/>
            <p:cNvSpPr/>
            <p:nvPr/>
          </p:nvSpPr>
          <p:spPr>
            <a:xfrm>
              <a:off x="657225" y="1125705"/>
              <a:ext cx="978346" cy="59325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867" b="1">
                <a:solidFill>
                  <a:prstClr val="white"/>
                </a:solidFill>
                <a:latin typeface="Gill Sans MT" pitchFamily="34" charset="0"/>
                <a:ea typeface="微軟正黑體" pitchFamily="34" charset="-12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157065" y="1125705"/>
              <a:ext cx="978345" cy="593252"/>
            </a:xfrm>
            <a:prstGeom prst="rect">
              <a:avLst/>
            </a:prstGeom>
            <a:solidFill>
              <a:srgbClr val="F75B66"/>
            </a:solidFill>
            <a:ln w="38100">
              <a:solidFill>
                <a:srgbClr val="F75B66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867" b="1">
                <a:solidFill>
                  <a:prstClr val="white"/>
                </a:solidFill>
                <a:latin typeface="Gill Sans MT" pitchFamily="34" charset="0"/>
                <a:ea typeface="微軟正黑體" pitchFamily="34" charset="-120"/>
              </a:endParaRPr>
            </a:p>
          </p:txBody>
        </p:sp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26695" y="1125705"/>
              <a:ext cx="1304925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27195" y="1125705"/>
              <a:ext cx="128587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群組 13"/>
          <p:cNvGrpSpPr/>
          <p:nvPr userDrawn="1"/>
        </p:nvGrpSpPr>
        <p:grpSpPr>
          <a:xfrm>
            <a:off x="876300" y="2692155"/>
            <a:ext cx="9287160" cy="825500"/>
            <a:chOff x="657225" y="1807245"/>
            <a:chExt cx="6965370" cy="619125"/>
          </a:xfrm>
        </p:grpSpPr>
        <p:sp>
          <p:nvSpPr>
            <p:cNvPr id="15" name="矩形 14"/>
            <p:cNvSpPr/>
            <p:nvPr/>
          </p:nvSpPr>
          <p:spPr>
            <a:xfrm>
              <a:off x="5157065" y="1807245"/>
              <a:ext cx="978346" cy="593252"/>
            </a:xfrm>
            <a:prstGeom prst="rect">
              <a:avLst/>
            </a:prstGeom>
            <a:solidFill>
              <a:srgbClr val="F1AC01"/>
            </a:solidFill>
            <a:ln w="38100">
              <a:solidFill>
                <a:srgbClr val="F1AC0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867" b="1">
                <a:solidFill>
                  <a:prstClr val="white"/>
                </a:solidFill>
                <a:latin typeface="Gill Sans MT" pitchFamily="34" charset="0"/>
                <a:ea typeface="微軟正黑體" pitchFamily="34" charset="-12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57225" y="1807245"/>
              <a:ext cx="978346" cy="593252"/>
            </a:xfrm>
            <a:prstGeom prst="rect">
              <a:avLst/>
            </a:prstGeom>
            <a:solidFill>
              <a:srgbClr val="5B5245"/>
            </a:solidFill>
            <a:ln w="38100">
              <a:solidFill>
                <a:srgbClr val="5B5245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867" b="1">
                <a:solidFill>
                  <a:prstClr val="white"/>
                </a:solidFill>
                <a:latin typeface="Gill Sans MT" pitchFamily="34" charset="0"/>
                <a:ea typeface="微軟正黑體" pitchFamily="34" charset="-120"/>
              </a:endParaRPr>
            </a:p>
          </p:txBody>
        </p:sp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6695" y="1807245"/>
              <a:ext cx="13049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327195" y="1807245"/>
              <a:ext cx="1295400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矩形 18"/>
          <p:cNvSpPr/>
          <p:nvPr userDrawn="1"/>
        </p:nvSpPr>
        <p:spPr>
          <a:xfrm>
            <a:off x="876300" y="3857969"/>
            <a:ext cx="1304461" cy="791003"/>
          </a:xfrm>
          <a:prstGeom prst="rect">
            <a:avLst/>
          </a:prstGeom>
          <a:solidFill>
            <a:srgbClr val="449E9A"/>
          </a:solidFill>
          <a:ln w="38100">
            <a:solidFill>
              <a:srgbClr val="449E9A"/>
            </a:solidFill>
            <a:round/>
            <a:headEnd/>
            <a:tailEnd/>
          </a:ln>
        </p:spPr>
        <p:txBody>
          <a:bodyPr lIns="121888" tIns="60944" rIns="121888" bIns="60944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1867" b="1">
              <a:solidFill>
                <a:prstClr val="white"/>
              </a:solidFill>
              <a:latin typeface="Gill Sans MT" pitchFamily="34" charset="0"/>
              <a:ea typeface="微軟正黑體" pitchFamily="34" charset="-120"/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6876088" y="3857969"/>
            <a:ext cx="1304461" cy="791003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noFill/>
            <a:round/>
            <a:headEnd/>
            <a:tailEnd/>
          </a:ln>
        </p:spPr>
        <p:txBody>
          <a:bodyPr lIns="121888" tIns="60944" rIns="121888" bIns="60944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1467" b="1">
              <a:solidFill>
                <a:prstClr val="white"/>
              </a:solidFill>
              <a:latin typeface="Gill Sans MT" pitchFamily="34" charset="0"/>
              <a:ea typeface="微軟正黑體" pitchFamily="34" charset="-120"/>
            </a:endParaRPr>
          </a:p>
        </p:txBody>
      </p:sp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35635" y="3857967"/>
            <a:ext cx="17399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9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6282" y="3857967"/>
            <a:ext cx="17399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1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56273" y="4989173"/>
            <a:ext cx="172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矩形 24"/>
          <p:cNvSpPr/>
          <p:nvPr userDrawn="1"/>
        </p:nvSpPr>
        <p:spPr>
          <a:xfrm>
            <a:off x="7236127" y="5169261"/>
            <a:ext cx="704615" cy="410401"/>
          </a:xfrm>
          <a:prstGeom prst="rect">
            <a:avLst/>
          </a:prstGeom>
        </p:spPr>
        <p:txBody>
          <a:bodyPr wrap="none" lIns="121888" tIns="60944" rIns="121888" bIns="60944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867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 pitchFamily="34" charset="0"/>
                <a:ea typeface="微軟正黑體" pitchFamily="34" charset="-120"/>
              </a:rPr>
              <a:t>TXT</a:t>
            </a:r>
            <a:endParaRPr kumimoji="1" lang="zh-TW" altLang="en-US" sz="1867">
              <a:solidFill>
                <a:prstClr val="black">
                  <a:lumMod val="75000"/>
                  <a:lumOff val="25000"/>
                </a:prstClr>
              </a:solidFill>
              <a:latin typeface="Gill Sans MT" pitchFamily="34" charset="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08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703866" y="308656"/>
            <a:ext cx="9952687" cy="1560173"/>
          </a:xfrm>
          <a:prstGeom prst="rect">
            <a:avLst/>
          </a:prstGeom>
        </p:spPr>
        <p:txBody>
          <a:bodyPr vert="horz" lIns="91416" tIns="45708" rIns="91416" bIns="45708" rtlCol="0" anchor="t" anchorCtr="0">
            <a:normAutofit/>
          </a:bodyPr>
          <a:lstStyle/>
          <a:p>
            <a:r>
              <a:rPr lang="en-US" altLang="zh-TW" dirty="0"/>
              <a:t>Content</a:t>
            </a:r>
            <a:br>
              <a:rPr lang="en-US" altLang="zh-TW" dirty="0"/>
            </a:br>
            <a:r>
              <a:rPr lang="en-US" altLang="zh-TW" dirty="0"/>
              <a:t>T</a:t>
            </a:r>
            <a:r>
              <a:rPr lang="en-US" altLang="zh-CN" dirty="0"/>
              <a:t>imes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Roman</a:t>
            </a:r>
            <a:r>
              <a:rPr lang="zh-CN" altLang="en-US" dirty="0"/>
              <a:t> </a:t>
            </a:r>
            <a:r>
              <a:rPr lang="en-US" altLang="zh-TW" dirty="0"/>
              <a:t>or </a:t>
            </a:r>
            <a:r>
              <a:rPr lang="zh-TW" altLang="en-US" dirty="0"/>
              <a:t>楷體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95432" y="1988876"/>
            <a:ext cx="11221247" cy="4620513"/>
          </a:xfrm>
          <a:prstGeom prst="rect">
            <a:avLst/>
          </a:prstGeom>
        </p:spPr>
        <p:txBody>
          <a:bodyPr vert="horz" lIns="91416" tIns="45708" rIns="91416" bIns="45708" rtlCol="0">
            <a:normAutofit/>
          </a:bodyPr>
          <a:lstStyle/>
          <a:p>
            <a:pPr lvl="0"/>
            <a:r>
              <a:rPr lang="en-US" altLang="zh-TW" dirty="0"/>
              <a:t>Content</a:t>
            </a:r>
            <a:br>
              <a:rPr lang="en-US" altLang="zh-TW" dirty="0"/>
            </a:br>
            <a:r>
              <a:rPr lang="en-US" altLang="zh-TW" dirty="0"/>
              <a:t>T</a:t>
            </a:r>
            <a:r>
              <a:rPr lang="en-US" altLang="zh-CN" dirty="0"/>
              <a:t>imes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Roman</a:t>
            </a:r>
            <a:r>
              <a:rPr lang="zh-CN" altLang="en-US" dirty="0"/>
              <a:t> </a:t>
            </a:r>
            <a:r>
              <a:rPr lang="en-US" altLang="zh-TW" dirty="0"/>
              <a:t>or </a:t>
            </a:r>
            <a:r>
              <a:rPr lang="zh-TW" altLang="en-US" dirty="0"/>
              <a:t>楷體</a:t>
            </a:r>
          </a:p>
        </p:txBody>
      </p:sp>
      <p:sp>
        <p:nvSpPr>
          <p:cNvPr id="7" name="手繪多邊形 6"/>
          <p:cNvSpPr/>
          <p:nvPr userDrawn="1"/>
        </p:nvSpPr>
        <p:spPr>
          <a:xfrm rot="16200000" flipV="1">
            <a:off x="-278183" y="295180"/>
            <a:ext cx="1318760" cy="508389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2000" y="0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32000">
                <a:srgbClr val="0F8AB1"/>
              </a:gs>
              <a:gs pos="70000">
                <a:srgbClr val="1E4B70"/>
              </a:gs>
            </a:gsLst>
            <a:path path="circle">
              <a:fillToRect r="100000" b="100000"/>
            </a:path>
            <a:tileRect l="-100000" t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888" tIns="60944" rIns="121888" bIns="60944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prstClr val="black"/>
              </a:solidFill>
              <a:latin typeface="Gill Sans MT" pitchFamily="34" charset="0"/>
              <a:ea typeface="微軟正黑體" pitchFamily="34" charset="-120"/>
              <a:cs typeface="新細明體" pitchFamily="-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 userDrawn="1"/>
        </p:nvSpPr>
        <p:spPr bwMode="auto">
          <a:xfrm>
            <a:off x="803920" y="6644325"/>
            <a:ext cx="4572000" cy="213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76" tIns="60944" rIns="95976" bIns="60944" anchor="b"/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667" dirty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微軟正黑體" pitchFamily="34" charset="-120"/>
                <a:cs typeface="Times New Roman" pitchFamily="18" charset="0"/>
                <a:sym typeface="Symbol" pitchFamily="18" charset="2"/>
              </a:rPr>
              <a:t>© 2019 AU Optronics Corporation – Proprietary and Confidential</a:t>
            </a:r>
            <a:endParaRPr lang="zh-TW" altLang="en-US" sz="667">
              <a:solidFill>
                <a:prstClr val="white">
                  <a:lumMod val="50000"/>
                </a:prstClr>
              </a:solidFill>
              <a:latin typeface="Gill Sans MT" pitchFamily="34" charset="0"/>
              <a:ea typeface="微軟正黑體" pitchFamily="34" charset="-120"/>
            </a:endParaRPr>
          </a:p>
        </p:txBody>
      </p:sp>
      <p:sp>
        <p:nvSpPr>
          <p:cNvPr id="12" name="頁尾版面配置區 7"/>
          <p:cNvSpPr>
            <a:spLocks noGrp="1"/>
          </p:cNvSpPr>
          <p:nvPr>
            <p:ph type="ftr" sz="quarter" idx="3"/>
          </p:nvPr>
        </p:nvSpPr>
        <p:spPr>
          <a:xfrm>
            <a:off x="7356140" y="6356352"/>
            <a:ext cx="3860800" cy="365125"/>
          </a:xfrm>
          <a:prstGeom prst="rect">
            <a:avLst/>
          </a:prstGeom>
        </p:spPr>
        <p:txBody>
          <a:bodyPr lIns="91416" tIns="45708" rIns="91416" bIns="4570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1867">
              <a:solidFill>
                <a:prstClr val="black"/>
              </a:solidFill>
              <a:latin typeface="Gill Sans MT" pitchFamily="34" charset="0"/>
              <a:ea typeface="微軟正黑體" pitchFamily="34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1EC3418C-6D1C-D541-B5D0-16E2FFE796F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107" y="220394"/>
            <a:ext cx="1240769" cy="107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31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62" r:id="rId3"/>
    <p:sldLayoutId id="2147483664" r:id="rId4"/>
    <p:sldLayoutId id="2147483665" r:id="rId5"/>
    <p:sldLayoutId id="2147483666" r:id="rId6"/>
    <p:sldLayoutId id="2147483668" r:id="rId7"/>
    <p:sldLayoutId id="2147483667" r:id="rId8"/>
  </p:sldLayoutIdLst>
  <p:hf hdr="0" ftr="0" dt="0"/>
  <p:txStyles>
    <p:titleStyle>
      <a:lvl1pPr algn="l" defTabSz="1218810" rtl="0" eaLnBrk="1" latinLnBrk="0" hangingPunct="1">
        <a:spcBef>
          <a:spcPct val="0"/>
        </a:spcBef>
        <a:buNone/>
        <a:defRPr sz="4267" b="1" kern="1200" baseline="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KaiTi" panose="02010609060101010101" pitchFamily="49" charset="-122"/>
          <a:cs typeface="+mj-cs"/>
        </a:defRPr>
      </a:lvl1pPr>
    </p:titleStyle>
    <p:bodyStyle>
      <a:lvl1pPr marL="457047" indent="-457047" algn="l" defTabSz="1218810" rtl="0" eaLnBrk="1" latinLnBrk="0" hangingPunct="1">
        <a:spcBef>
          <a:spcPct val="20000"/>
        </a:spcBef>
        <a:buFont typeface="Arial" pitchFamily="34" charset="0"/>
        <a:buNone/>
        <a:defRPr sz="2667" kern="1200" baseline="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KaiTi" panose="02010609060101010101" pitchFamily="49" charset="-122"/>
          <a:cs typeface="+mn-cs"/>
        </a:defRPr>
      </a:lvl1pPr>
      <a:lvl2pPr marL="990286" indent="-380878" algn="l" defTabSz="1218810" rtl="0" eaLnBrk="1" latinLnBrk="0" hangingPunct="1">
        <a:spcBef>
          <a:spcPct val="20000"/>
        </a:spcBef>
        <a:buFont typeface="Arial" pitchFamily="34" charset="0"/>
        <a:buNone/>
        <a:defRPr sz="2667" kern="1200" baseline="0">
          <a:solidFill>
            <a:schemeClr val="tx1">
              <a:lumMod val="75000"/>
              <a:lumOff val="25000"/>
            </a:schemeClr>
          </a:solidFill>
          <a:latin typeface="Gill Sans MT" pitchFamily="34" charset="0"/>
          <a:ea typeface="微軟正黑體" pitchFamily="34" charset="-120"/>
          <a:cs typeface="+mn-cs"/>
        </a:defRPr>
      </a:lvl2pPr>
      <a:lvl3pPr marL="1523507" indent="-304696" algn="l" defTabSz="1218810" rtl="0" eaLnBrk="1" latinLnBrk="0" hangingPunct="1">
        <a:spcBef>
          <a:spcPct val="20000"/>
        </a:spcBef>
        <a:buFont typeface="Arial" pitchFamily="34" charset="0"/>
        <a:buNone/>
        <a:defRPr sz="2667" kern="1200" baseline="0">
          <a:solidFill>
            <a:schemeClr val="tx1">
              <a:lumMod val="75000"/>
              <a:lumOff val="25000"/>
            </a:schemeClr>
          </a:solidFill>
          <a:latin typeface="Gill Sans MT" pitchFamily="34" charset="0"/>
          <a:ea typeface="微軟正黑體" pitchFamily="34" charset="-120"/>
          <a:cs typeface="+mn-cs"/>
        </a:defRPr>
      </a:lvl3pPr>
      <a:lvl4pPr marL="2132907" indent="-304696" algn="l" defTabSz="1218810" rtl="0" eaLnBrk="1" latinLnBrk="0" hangingPunct="1">
        <a:spcBef>
          <a:spcPct val="20000"/>
        </a:spcBef>
        <a:buFont typeface="Arial" pitchFamily="34" charset="0"/>
        <a:buNone/>
        <a:defRPr sz="2667" kern="1200" baseline="0">
          <a:solidFill>
            <a:schemeClr val="tx1">
              <a:lumMod val="75000"/>
              <a:lumOff val="25000"/>
            </a:schemeClr>
          </a:solidFill>
          <a:latin typeface="Gill Sans MT" pitchFamily="34" charset="0"/>
          <a:ea typeface="微軟正黑體" pitchFamily="34" charset="-120"/>
          <a:cs typeface="+mn-cs"/>
        </a:defRPr>
      </a:lvl4pPr>
      <a:lvl5pPr marL="2742314" indent="-304696" algn="l" defTabSz="1218810" rtl="0" eaLnBrk="1" latinLnBrk="0" hangingPunct="1">
        <a:spcBef>
          <a:spcPct val="20000"/>
        </a:spcBef>
        <a:buFont typeface="Arial" pitchFamily="34" charset="0"/>
        <a:buNone/>
        <a:defRPr sz="2667" kern="1200" baseline="0">
          <a:solidFill>
            <a:schemeClr val="tx1">
              <a:lumMod val="75000"/>
              <a:lumOff val="25000"/>
            </a:schemeClr>
          </a:solidFill>
          <a:latin typeface="Gill Sans MT" pitchFamily="34" charset="0"/>
          <a:ea typeface="微軟正黑體" pitchFamily="34" charset="-120"/>
          <a:cs typeface="+mn-cs"/>
        </a:defRPr>
      </a:lvl5pPr>
      <a:lvl6pPr marL="3351708" indent="-304696" algn="l" defTabSz="121881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1117" indent="-304696" algn="l" defTabSz="121881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0518" indent="-304696" algn="l" defTabSz="121881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79918" indent="-304696" algn="l" defTabSz="121881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95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10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10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18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12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07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1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C8CF6797-0FC9-C0C0-B6AB-418737E3F39A}"/>
              </a:ext>
            </a:extLst>
          </p:cNvPr>
          <p:cNvSpPr txBox="1"/>
          <p:nvPr/>
        </p:nvSpPr>
        <p:spPr>
          <a:xfrm>
            <a:off x="6832879" y="502417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32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技術分享</a:t>
            </a:r>
          </a:p>
        </p:txBody>
      </p:sp>
    </p:spTree>
    <p:extLst>
      <p:ext uri="{BB962C8B-B14F-4D97-AF65-F5344CB8AC3E}">
        <p14:creationId xmlns:p14="http://schemas.microsoft.com/office/powerpoint/2010/main" val="244671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5CFE27F-1F49-DC1D-4D0A-59CEDDE8F53F}"/>
              </a:ext>
            </a:extLst>
          </p:cNvPr>
          <p:cNvSpPr txBox="1"/>
          <p:nvPr/>
        </p:nvSpPr>
        <p:spPr>
          <a:xfrm>
            <a:off x="723481" y="432079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核心技術摘要：</a:t>
            </a:r>
          </a:p>
        </p:txBody>
      </p:sp>
    </p:spTree>
    <p:extLst>
      <p:ext uri="{BB962C8B-B14F-4D97-AF65-F5344CB8AC3E}">
        <p14:creationId xmlns:p14="http://schemas.microsoft.com/office/powerpoint/2010/main" val="411202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5CFE27F-1F49-DC1D-4D0A-59CEDDE8F53F}"/>
              </a:ext>
            </a:extLst>
          </p:cNvPr>
          <p:cNvSpPr txBox="1"/>
          <p:nvPr/>
        </p:nvSpPr>
        <p:spPr>
          <a:xfrm>
            <a:off x="723481" y="432079"/>
            <a:ext cx="4881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應用情境（場域）範疇：</a:t>
            </a:r>
          </a:p>
        </p:txBody>
      </p:sp>
    </p:spTree>
    <p:extLst>
      <p:ext uri="{BB962C8B-B14F-4D97-AF65-F5344CB8AC3E}">
        <p14:creationId xmlns:p14="http://schemas.microsoft.com/office/powerpoint/2010/main" val="191712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5CFE27F-1F49-DC1D-4D0A-59CEDDE8F53F}"/>
              </a:ext>
            </a:extLst>
          </p:cNvPr>
          <p:cNvSpPr txBox="1"/>
          <p:nvPr/>
        </p:nvSpPr>
        <p:spPr>
          <a:xfrm>
            <a:off x="723481" y="432079"/>
            <a:ext cx="80889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技術成熟度：</a:t>
            </a:r>
            <a:endParaRPr kumimoji="1" lang="en-US" altLang="zh-TW" sz="32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r"/>
            <a:r>
              <a:rPr kumimoji="1" lang="en-US" altLang="zh-TW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kumimoji="1" lang="zh-TW" altLang="en-US" sz="2400" b="1" i="1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（初始階段</a:t>
            </a:r>
            <a:r>
              <a:rPr kumimoji="1" lang="en-US" altLang="zh-TW" sz="2400" b="1" i="1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zh-TW" altLang="en-US" sz="2400" b="1" i="1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完成</a:t>
            </a:r>
            <a:r>
              <a:rPr kumimoji="1" lang="en-US" altLang="zh-TW" sz="2400" b="1" i="1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PoC/</a:t>
            </a:r>
            <a:r>
              <a:rPr kumimoji="1" lang="zh-TW" altLang="en-US" sz="2400" b="1" i="1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階段性研究產出</a:t>
            </a:r>
            <a:r>
              <a:rPr kumimoji="1" lang="en-US" altLang="zh-TW" sz="2400" b="1" i="1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zh-TW" altLang="en-US" sz="2400" b="1" i="1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可技轉）</a:t>
            </a:r>
            <a:endParaRPr kumimoji="1" lang="zh-TW" altLang="en-US" sz="3200" b="1" i="1" dirty="0">
              <a:solidFill>
                <a:schemeClr val="tx2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304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5CFE27F-1F49-DC1D-4D0A-59CEDDE8F53F}"/>
              </a:ext>
            </a:extLst>
          </p:cNvPr>
          <p:cNvSpPr txBox="1"/>
          <p:nvPr/>
        </p:nvSpPr>
        <p:spPr>
          <a:xfrm>
            <a:off x="723481" y="432079"/>
            <a:ext cx="4286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系統展示</a:t>
            </a:r>
            <a:r>
              <a:rPr kumimoji="1" lang="en-US" altLang="zh-TW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(optional)</a:t>
            </a:r>
            <a:r>
              <a:rPr kumimoji="1" lang="zh-TW" altLang="en-US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330528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5CFE27F-1F49-DC1D-4D0A-59CEDDE8F53F}"/>
              </a:ext>
            </a:extLst>
          </p:cNvPr>
          <p:cNvSpPr txBox="1"/>
          <p:nvPr/>
        </p:nvSpPr>
        <p:spPr>
          <a:xfrm>
            <a:off x="700621" y="340639"/>
            <a:ext cx="29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研究團隊簡介</a:t>
            </a:r>
            <a:r>
              <a:rPr kumimoji="1" lang="en-US" altLang="zh-TW" sz="32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endParaRPr kumimoji="1" lang="zh-TW" altLang="en-US" sz="3200" b="1" i="1" dirty="0">
              <a:solidFill>
                <a:schemeClr val="tx2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A7D127C-E674-13C0-7CBF-1533F88BAA17}"/>
              </a:ext>
            </a:extLst>
          </p:cNvPr>
          <p:cNvSpPr txBox="1"/>
          <p:nvPr/>
        </p:nvSpPr>
        <p:spPr>
          <a:xfrm>
            <a:off x="700620" y="4985029"/>
            <a:ext cx="2934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團隊聯絡資訊</a:t>
            </a:r>
            <a:r>
              <a:rPr kumimoji="1" lang="en-US" altLang="zh-TW" sz="28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endParaRPr kumimoji="1" lang="zh-TW" altLang="en-US" sz="2800" b="1" i="1" dirty="0">
              <a:solidFill>
                <a:schemeClr val="tx2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911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scene3d>
          <a:camera prst="orthographicFront"/>
          <a:lightRig rig="flat" dir="t"/>
        </a:scene3d>
        <a:sp3d z="-190500" extrusionH="12700" prstMaterial="plastic">
          <a:bevelT w="50800" h="50800"/>
        </a:sp3d>
      </a:spPr>
      <a:bodyPr/>
      <a:lstStyle>
        <a:defPPr fontAlgn="base">
          <a:spcBef>
            <a:spcPct val="0"/>
          </a:spcBef>
          <a:spcAft>
            <a:spcPct val="0"/>
          </a:spcAft>
          <a:defRPr kumimoji="1" sz="10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+mj-lt"/>
          </a:defRPr>
        </a:defPPr>
      </a:lstStyle>
      <a:style>
        <a:lnRef idx="0">
          <a:schemeClr val="dk1">
            <a:hueOff val="0"/>
            <a:satOff val="0"/>
            <a:lumOff val="0"/>
            <a:alphaOff val="0"/>
          </a:schemeClr>
        </a:lnRef>
        <a:fillRef idx="3">
          <a:scrgbClr r="0" g="0" b="0"/>
        </a:fillRef>
        <a:effectRef idx="0">
          <a:schemeClr val="accent5">
            <a:tint val="40000"/>
            <a:hueOff val="0"/>
            <a:satOff val="0"/>
            <a:lumOff val="0"/>
            <a:alphaOff val="0"/>
          </a:schemeClr>
        </a:effectRef>
        <a:fontRef idx="minor">
          <a:schemeClr val="dk1">
            <a:hueOff val="0"/>
            <a:satOff val="0"/>
            <a:lumOff val="0"/>
            <a:alphaOff val="0"/>
          </a:schemeClr>
        </a:fontRef>
      </a:style>
    </a:spDef>
    <a:lnDef>
      <a:spPr>
        <a:ln w="25400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簡報1" id="{5E93E887-C0CE-3042-82A3-68059C7534A6}" vid="{CC33FEFE-30A5-C748-B104-FB0127E9D488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佈景主題</Template>
  <TotalTime>26</TotalTime>
  <Words>47</Words>
  <Application>Microsoft Macintosh PowerPoint</Application>
  <PresentationFormat>寬螢幕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Gill Sans MT</vt:lpstr>
      <vt:lpstr>Times New Roman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Edward Wang</dc:creator>
  <cp:lastModifiedBy>Edward Wang</cp:lastModifiedBy>
  <cp:revision>2</cp:revision>
  <dcterms:created xsi:type="dcterms:W3CDTF">2023-05-08T02:28:29Z</dcterms:created>
  <dcterms:modified xsi:type="dcterms:W3CDTF">2023-05-17T07:14:57Z</dcterms:modified>
</cp:coreProperties>
</file>